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4"/>
  </p:notesMasterIdLst>
  <p:handoutMasterIdLst>
    <p:handoutMasterId r:id="rId25"/>
  </p:handoutMasterIdLst>
  <p:sldIdLst>
    <p:sldId id="259" r:id="rId3"/>
    <p:sldId id="327" r:id="rId4"/>
    <p:sldId id="341" r:id="rId5"/>
    <p:sldId id="342" r:id="rId6"/>
    <p:sldId id="338" r:id="rId7"/>
    <p:sldId id="339" r:id="rId8"/>
    <p:sldId id="340" r:id="rId9"/>
    <p:sldId id="325" r:id="rId10"/>
    <p:sldId id="322" r:id="rId11"/>
    <p:sldId id="324" r:id="rId12"/>
    <p:sldId id="323" r:id="rId13"/>
    <p:sldId id="328" r:id="rId14"/>
    <p:sldId id="329" r:id="rId15"/>
    <p:sldId id="330" r:id="rId16"/>
    <p:sldId id="331" r:id="rId17"/>
    <p:sldId id="332" r:id="rId18"/>
    <p:sldId id="333" r:id="rId19"/>
    <p:sldId id="334" r:id="rId20"/>
    <p:sldId id="335" r:id="rId21"/>
    <p:sldId id="336" r:id="rId22"/>
    <p:sldId id="337" r:id="rId23"/>
  </p:sldIdLst>
  <p:sldSz cx="9144000" cy="6858000" type="screen4x3"/>
  <p:notesSz cx="9144000" cy="6858000"/>
  <p:defaultTextStyle>
    <a:defPPr>
      <a:defRPr lang="pl-PL"/>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82">
          <p15:clr>
            <a:srgbClr val="A4A3A4"/>
          </p15:clr>
        </p15:guide>
        <p15:guide id="3" pos="2880">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1B68"/>
    <a:srgbClr val="1E3880"/>
    <a:srgbClr val="59713D"/>
    <a:srgbClr val="3A3668"/>
    <a:srgbClr val="006E77"/>
    <a:srgbClr val="990000"/>
    <a:srgbClr val="E4DA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65" autoAdjust="0"/>
    <p:restoredTop sz="88345" autoAdjust="0"/>
  </p:normalViewPr>
  <p:slideViewPr>
    <p:cSldViewPr>
      <p:cViewPr varScale="1">
        <p:scale>
          <a:sx n="66" d="100"/>
          <a:sy n="66" d="100"/>
        </p:scale>
        <p:origin x="1302" y="48"/>
      </p:cViewPr>
      <p:guideLst>
        <p:guide orient="horz" pos="2160"/>
        <p:guide orient="horz" pos="482"/>
        <p:guide pos="2880"/>
      </p:guideLst>
    </p:cSldViewPr>
  </p:slideViewPr>
  <p:notesTextViewPr>
    <p:cViewPr>
      <p:scale>
        <a:sx n="100" d="100"/>
        <a:sy n="100" d="100"/>
      </p:scale>
      <p:origin x="0" y="0"/>
    </p:cViewPr>
  </p:notesTextViewPr>
  <p:notesViewPr>
    <p:cSldViewPr>
      <p:cViewPr>
        <p:scale>
          <a:sx n="154" d="100"/>
          <a:sy n="154" d="100"/>
        </p:scale>
        <p:origin x="648" y="786"/>
      </p:cViewPr>
      <p:guideLst>
        <p:guide orient="horz" pos="2160"/>
        <p:guide pos="288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410" name="Rectangle 2"/>
          <p:cNvSpPr>
            <a:spLocks noGrp="1" noChangeArrowheads="1"/>
          </p:cNvSpPr>
          <p:nvPr>
            <p:ph type="hdr" sz="quarter"/>
          </p:nvPr>
        </p:nvSpPr>
        <p:spPr bwMode="auto">
          <a:xfrm>
            <a:off x="0" y="0"/>
            <a:ext cx="39624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Calibri" pitchFamily="34" charset="0"/>
              </a:defRPr>
            </a:lvl1pPr>
          </a:lstStyle>
          <a:p>
            <a:endParaRPr lang="en-US" altLang="en-US"/>
          </a:p>
        </p:txBody>
      </p:sp>
      <p:sp>
        <p:nvSpPr>
          <p:cNvPr id="17411" name="Rectangle 3"/>
          <p:cNvSpPr>
            <a:spLocks noGrp="1" noChangeArrowheads="1"/>
          </p:cNvSpPr>
          <p:nvPr>
            <p:ph type="dt" sz="quarter" idx="1"/>
          </p:nvPr>
        </p:nvSpPr>
        <p:spPr bwMode="auto">
          <a:xfrm>
            <a:off x="5180013" y="0"/>
            <a:ext cx="39624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Calibri" pitchFamily="34" charset="0"/>
              </a:defRPr>
            </a:lvl1pPr>
          </a:lstStyle>
          <a:p>
            <a:fld id="{8B8B2BFA-EFD5-42C5-B152-4D26B61ABD62}" type="datetimeFigureOut">
              <a:rPr lang="pl-PL" altLang="en-US"/>
              <a:pPr/>
              <a:t>06.05.2019</a:t>
            </a:fld>
            <a:endParaRPr lang="pl-PL" altLang="en-US"/>
          </a:p>
        </p:txBody>
      </p:sp>
      <p:sp>
        <p:nvSpPr>
          <p:cNvPr id="17412" name="Rectangle 4"/>
          <p:cNvSpPr>
            <a:spLocks noGrp="1" noChangeArrowheads="1"/>
          </p:cNvSpPr>
          <p:nvPr>
            <p:ph type="ftr" sz="quarter" idx="2"/>
          </p:nvPr>
        </p:nvSpPr>
        <p:spPr bwMode="auto">
          <a:xfrm>
            <a:off x="0" y="6513513"/>
            <a:ext cx="3962400" cy="342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Calibri" pitchFamily="34" charset="0"/>
              </a:defRPr>
            </a:lvl1pPr>
          </a:lstStyle>
          <a:p>
            <a:endParaRPr lang="en-US" altLang="en-US"/>
          </a:p>
        </p:txBody>
      </p:sp>
      <p:sp>
        <p:nvSpPr>
          <p:cNvPr id="17413" name="Rectangle 5"/>
          <p:cNvSpPr>
            <a:spLocks noGrp="1" noChangeArrowheads="1"/>
          </p:cNvSpPr>
          <p:nvPr>
            <p:ph type="sldNum" sz="quarter" idx="3"/>
          </p:nvPr>
        </p:nvSpPr>
        <p:spPr bwMode="auto">
          <a:xfrm>
            <a:off x="5180013" y="6513513"/>
            <a:ext cx="3962400" cy="342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Calibri" pitchFamily="34" charset="0"/>
              </a:defRPr>
            </a:lvl1pPr>
          </a:lstStyle>
          <a:p>
            <a:fld id="{76671DCA-725C-4A85-8E72-9BC83C23453E}" type="slidenum">
              <a:rPr lang="pl-PL" altLang="en-US"/>
              <a:pPr/>
              <a:t>‹#›</a:t>
            </a:fld>
            <a:endParaRPr lang="pl-PL" altLang="en-US"/>
          </a:p>
        </p:txBody>
      </p:sp>
    </p:spTree>
    <p:extLst>
      <p:ext uri="{BB962C8B-B14F-4D97-AF65-F5344CB8AC3E}">
        <p14:creationId xmlns:p14="http://schemas.microsoft.com/office/powerpoint/2010/main" val="243899612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6.png>
</file>

<file path=ppt/media/image2.png>
</file>

<file path=ppt/media/image3.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3962400" cy="3429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Symbol zastępczy daty 2"/>
          <p:cNvSpPr>
            <a:spLocks noGrp="1"/>
          </p:cNvSpPr>
          <p:nvPr>
            <p:ph type="dt"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8651FB55-B5C6-4E14-88C3-CD472F77F9E8}" type="datetimeFigureOut">
              <a:rPr lang="pl-PL" altLang="en-US"/>
              <a:pPr/>
              <a:t>06.05.2019</a:t>
            </a:fld>
            <a:endParaRPr lang="pl-PL" altLang="en-US"/>
          </a:p>
        </p:txBody>
      </p:sp>
      <p:sp>
        <p:nvSpPr>
          <p:cNvPr id="4" name="Symbol zastępczy obrazu slajdu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pPr lvl="0"/>
            <a:endParaRPr lang="pl-PL" noProof="0" smtClean="0"/>
          </a:p>
        </p:txBody>
      </p:sp>
      <p:sp>
        <p:nvSpPr>
          <p:cNvPr id="5" name="Symbol zastępczy notatek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pl-PL" noProof="0" smtClean="0"/>
              <a:t>Kliknij, aby edytować style wzorca tekstu</a:t>
            </a:r>
          </a:p>
          <a:p>
            <a:pPr lvl="1"/>
            <a:r>
              <a:rPr lang="pl-PL" noProof="0" smtClean="0"/>
              <a:t>Drugi poziom</a:t>
            </a:r>
          </a:p>
          <a:p>
            <a:pPr lvl="2"/>
            <a:r>
              <a:rPr lang="pl-PL" noProof="0" smtClean="0"/>
              <a:t>Trzeci poziom</a:t>
            </a:r>
          </a:p>
          <a:p>
            <a:pPr lvl="3"/>
            <a:r>
              <a:rPr lang="pl-PL" noProof="0" smtClean="0"/>
              <a:t>Czwarty poziom</a:t>
            </a:r>
          </a:p>
          <a:p>
            <a:pPr lvl="4"/>
            <a:r>
              <a:rPr lang="pl-PL" noProof="0" smtClean="0"/>
              <a:t>Piąty poziom</a:t>
            </a:r>
          </a:p>
        </p:txBody>
      </p:sp>
      <p:sp>
        <p:nvSpPr>
          <p:cNvPr id="6" name="Symbol zastępczy stopki 5"/>
          <p:cNvSpPr>
            <a:spLocks noGrp="1"/>
          </p:cNvSpPr>
          <p:nvPr>
            <p:ph type="ftr" sz="quarter" idx="4"/>
          </p:nvPr>
        </p:nvSpPr>
        <p:spPr>
          <a:xfrm>
            <a:off x="0" y="6513513"/>
            <a:ext cx="3962400" cy="3429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7" name="Symbol zastępczy numeru slajdu 6"/>
          <p:cNvSpPr>
            <a:spLocks noGrp="1"/>
          </p:cNvSpPr>
          <p:nvPr>
            <p:ph type="sldNum" sz="quarter" idx="5"/>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0B9D1705-0A7D-4F0A-93FA-D6974115C5F6}" type="slidenum">
              <a:rPr lang="pl-PL" altLang="en-US"/>
              <a:pPr/>
              <a:t>‹#›</a:t>
            </a:fld>
            <a:endParaRPr lang="pl-PL" altLang="en-US"/>
          </a:p>
        </p:txBody>
      </p:sp>
    </p:spTree>
    <p:extLst>
      <p:ext uri="{BB962C8B-B14F-4D97-AF65-F5344CB8AC3E}">
        <p14:creationId xmlns:p14="http://schemas.microsoft.com/office/powerpoint/2010/main" val="3103333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3316"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2447C5F9-0E0B-44B6-BDC8-1738B383094F}" type="slidenum">
              <a:rPr lang="pl-PL" altLang="pl-PL">
                <a:latin typeface="Arial" charset="0"/>
              </a:rPr>
              <a:pPr eaLnBrk="1" hangingPunct="1">
                <a:spcBef>
                  <a:spcPct val="0"/>
                </a:spcBef>
              </a:pPr>
              <a:t>1</a:t>
            </a:fld>
            <a:endParaRPr lang="pl-PL" altLang="pl-PL">
              <a:latin typeface="Arial" charset="0"/>
            </a:endParaRPr>
          </a:p>
        </p:txBody>
      </p:sp>
    </p:spTree>
    <p:extLst>
      <p:ext uri="{BB962C8B-B14F-4D97-AF65-F5344CB8AC3E}">
        <p14:creationId xmlns:p14="http://schemas.microsoft.com/office/powerpoint/2010/main" val="1180275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10</a:t>
            </a:fld>
            <a:endParaRPr lang="pl-PL" altLang="pl-PL">
              <a:solidFill>
                <a:srgbClr val="000000"/>
              </a:solidFill>
              <a:latin typeface="Arial" charset="0"/>
            </a:endParaRPr>
          </a:p>
        </p:txBody>
      </p:sp>
    </p:spTree>
    <p:extLst>
      <p:ext uri="{BB962C8B-B14F-4D97-AF65-F5344CB8AC3E}">
        <p14:creationId xmlns:p14="http://schemas.microsoft.com/office/powerpoint/2010/main" val="1955529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11</a:t>
            </a:fld>
            <a:endParaRPr lang="pl-PL" altLang="pl-PL">
              <a:solidFill>
                <a:srgbClr val="000000"/>
              </a:solidFill>
              <a:latin typeface="Arial" charset="0"/>
            </a:endParaRPr>
          </a:p>
        </p:txBody>
      </p:sp>
    </p:spTree>
    <p:extLst>
      <p:ext uri="{BB962C8B-B14F-4D97-AF65-F5344CB8AC3E}">
        <p14:creationId xmlns:p14="http://schemas.microsoft.com/office/powerpoint/2010/main" val="20499253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12</a:t>
            </a:fld>
            <a:endParaRPr lang="pl-PL" altLang="pl-PL">
              <a:solidFill>
                <a:srgbClr val="000000"/>
              </a:solidFill>
              <a:latin typeface="Arial" charset="0"/>
            </a:endParaRPr>
          </a:p>
        </p:txBody>
      </p:sp>
    </p:spTree>
    <p:extLst>
      <p:ext uri="{BB962C8B-B14F-4D97-AF65-F5344CB8AC3E}">
        <p14:creationId xmlns:p14="http://schemas.microsoft.com/office/powerpoint/2010/main" val="18191714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13</a:t>
            </a:fld>
            <a:endParaRPr lang="pl-PL" altLang="pl-PL">
              <a:solidFill>
                <a:srgbClr val="000000"/>
              </a:solidFill>
              <a:latin typeface="Arial" charset="0"/>
            </a:endParaRPr>
          </a:p>
        </p:txBody>
      </p:sp>
    </p:spTree>
    <p:extLst>
      <p:ext uri="{BB962C8B-B14F-4D97-AF65-F5344CB8AC3E}">
        <p14:creationId xmlns:p14="http://schemas.microsoft.com/office/powerpoint/2010/main" val="25220919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14</a:t>
            </a:fld>
            <a:endParaRPr lang="pl-PL" altLang="pl-PL">
              <a:solidFill>
                <a:srgbClr val="000000"/>
              </a:solidFill>
              <a:latin typeface="Arial" charset="0"/>
            </a:endParaRPr>
          </a:p>
        </p:txBody>
      </p:sp>
    </p:spTree>
    <p:extLst>
      <p:ext uri="{BB962C8B-B14F-4D97-AF65-F5344CB8AC3E}">
        <p14:creationId xmlns:p14="http://schemas.microsoft.com/office/powerpoint/2010/main" val="41255820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15</a:t>
            </a:fld>
            <a:endParaRPr lang="pl-PL" altLang="pl-PL">
              <a:solidFill>
                <a:srgbClr val="000000"/>
              </a:solidFill>
              <a:latin typeface="Arial" charset="0"/>
            </a:endParaRPr>
          </a:p>
        </p:txBody>
      </p:sp>
    </p:spTree>
    <p:extLst>
      <p:ext uri="{BB962C8B-B14F-4D97-AF65-F5344CB8AC3E}">
        <p14:creationId xmlns:p14="http://schemas.microsoft.com/office/powerpoint/2010/main" val="13319425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16</a:t>
            </a:fld>
            <a:endParaRPr lang="pl-PL" altLang="pl-PL">
              <a:solidFill>
                <a:srgbClr val="000000"/>
              </a:solidFill>
              <a:latin typeface="Arial" charset="0"/>
            </a:endParaRPr>
          </a:p>
        </p:txBody>
      </p:sp>
    </p:spTree>
    <p:extLst>
      <p:ext uri="{BB962C8B-B14F-4D97-AF65-F5344CB8AC3E}">
        <p14:creationId xmlns:p14="http://schemas.microsoft.com/office/powerpoint/2010/main" val="34695646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17</a:t>
            </a:fld>
            <a:endParaRPr lang="pl-PL" altLang="pl-PL">
              <a:solidFill>
                <a:srgbClr val="000000"/>
              </a:solidFill>
              <a:latin typeface="Arial" charset="0"/>
            </a:endParaRPr>
          </a:p>
        </p:txBody>
      </p:sp>
    </p:spTree>
    <p:extLst>
      <p:ext uri="{BB962C8B-B14F-4D97-AF65-F5344CB8AC3E}">
        <p14:creationId xmlns:p14="http://schemas.microsoft.com/office/powerpoint/2010/main" val="34416115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18</a:t>
            </a:fld>
            <a:endParaRPr lang="pl-PL" altLang="pl-PL">
              <a:solidFill>
                <a:srgbClr val="000000"/>
              </a:solidFill>
              <a:latin typeface="Arial" charset="0"/>
            </a:endParaRPr>
          </a:p>
        </p:txBody>
      </p:sp>
    </p:spTree>
    <p:extLst>
      <p:ext uri="{BB962C8B-B14F-4D97-AF65-F5344CB8AC3E}">
        <p14:creationId xmlns:p14="http://schemas.microsoft.com/office/powerpoint/2010/main" val="22068683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19</a:t>
            </a:fld>
            <a:endParaRPr lang="pl-PL" altLang="pl-PL">
              <a:solidFill>
                <a:srgbClr val="000000"/>
              </a:solidFill>
              <a:latin typeface="Arial" charset="0"/>
            </a:endParaRPr>
          </a:p>
        </p:txBody>
      </p:sp>
    </p:spTree>
    <p:extLst>
      <p:ext uri="{BB962C8B-B14F-4D97-AF65-F5344CB8AC3E}">
        <p14:creationId xmlns:p14="http://schemas.microsoft.com/office/powerpoint/2010/main" val="3275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2</a:t>
            </a:fld>
            <a:endParaRPr lang="pl-PL" altLang="pl-PL">
              <a:solidFill>
                <a:srgbClr val="000000"/>
              </a:solidFill>
              <a:latin typeface="Arial" charset="0"/>
            </a:endParaRPr>
          </a:p>
        </p:txBody>
      </p:sp>
    </p:spTree>
    <p:extLst>
      <p:ext uri="{BB962C8B-B14F-4D97-AF65-F5344CB8AC3E}">
        <p14:creationId xmlns:p14="http://schemas.microsoft.com/office/powerpoint/2010/main" val="9592863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20</a:t>
            </a:fld>
            <a:endParaRPr lang="pl-PL" altLang="pl-PL">
              <a:solidFill>
                <a:srgbClr val="000000"/>
              </a:solidFill>
              <a:latin typeface="Arial" charset="0"/>
            </a:endParaRPr>
          </a:p>
        </p:txBody>
      </p:sp>
    </p:spTree>
    <p:extLst>
      <p:ext uri="{BB962C8B-B14F-4D97-AF65-F5344CB8AC3E}">
        <p14:creationId xmlns:p14="http://schemas.microsoft.com/office/powerpoint/2010/main" val="28963914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21</a:t>
            </a:fld>
            <a:endParaRPr lang="pl-PL" altLang="pl-PL">
              <a:solidFill>
                <a:srgbClr val="000000"/>
              </a:solidFill>
              <a:latin typeface="Arial" charset="0"/>
            </a:endParaRPr>
          </a:p>
        </p:txBody>
      </p:sp>
    </p:spTree>
    <p:extLst>
      <p:ext uri="{BB962C8B-B14F-4D97-AF65-F5344CB8AC3E}">
        <p14:creationId xmlns:p14="http://schemas.microsoft.com/office/powerpoint/2010/main" val="4128765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3</a:t>
            </a:fld>
            <a:endParaRPr lang="pl-PL" altLang="pl-PL">
              <a:solidFill>
                <a:srgbClr val="000000"/>
              </a:solidFill>
              <a:latin typeface="Arial" charset="0"/>
            </a:endParaRPr>
          </a:p>
        </p:txBody>
      </p:sp>
    </p:spTree>
    <p:extLst>
      <p:ext uri="{BB962C8B-B14F-4D97-AF65-F5344CB8AC3E}">
        <p14:creationId xmlns:p14="http://schemas.microsoft.com/office/powerpoint/2010/main" val="1125561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4</a:t>
            </a:fld>
            <a:endParaRPr lang="pl-PL" altLang="pl-PL">
              <a:solidFill>
                <a:srgbClr val="000000"/>
              </a:solidFill>
              <a:latin typeface="Arial" charset="0"/>
            </a:endParaRPr>
          </a:p>
        </p:txBody>
      </p:sp>
    </p:spTree>
    <p:extLst>
      <p:ext uri="{BB962C8B-B14F-4D97-AF65-F5344CB8AC3E}">
        <p14:creationId xmlns:p14="http://schemas.microsoft.com/office/powerpoint/2010/main" val="2254262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5</a:t>
            </a:fld>
            <a:endParaRPr lang="pl-PL" altLang="pl-PL">
              <a:solidFill>
                <a:srgbClr val="000000"/>
              </a:solidFill>
              <a:latin typeface="Arial" charset="0"/>
            </a:endParaRPr>
          </a:p>
        </p:txBody>
      </p:sp>
    </p:spTree>
    <p:extLst>
      <p:ext uri="{BB962C8B-B14F-4D97-AF65-F5344CB8AC3E}">
        <p14:creationId xmlns:p14="http://schemas.microsoft.com/office/powerpoint/2010/main" val="2424248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6</a:t>
            </a:fld>
            <a:endParaRPr lang="pl-PL" altLang="pl-PL">
              <a:solidFill>
                <a:srgbClr val="000000"/>
              </a:solidFill>
              <a:latin typeface="Arial" charset="0"/>
            </a:endParaRPr>
          </a:p>
        </p:txBody>
      </p:sp>
    </p:spTree>
    <p:extLst>
      <p:ext uri="{BB962C8B-B14F-4D97-AF65-F5344CB8AC3E}">
        <p14:creationId xmlns:p14="http://schemas.microsoft.com/office/powerpoint/2010/main" val="3069261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7</a:t>
            </a:fld>
            <a:endParaRPr lang="pl-PL" altLang="pl-PL">
              <a:solidFill>
                <a:srgbClr val="000000"/>
              </a:solidFill>
              <a:latin typeface="Arial" charset="0"/>
            </a:endParaRPr>
          </a:p>
        </p:txBody>
      </p:sp>
    </p:spTree>
    <p:extLst>
      <p:ext uri="{BB962C8B-B14F-4D97-AF65-F5344CB8AC3E}">
        <p14:creationId xmlns:p14="http://schemas.microsoft.com/office/powerpoint/2010/main" val="4260665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8</a:t>
            </a:fld>
            <a:endParaRPr lang="pl-PL" altLang="pl-PL">
              <a:solidFill>
                <a:srgbClr val="000000"/>
              </a:solidFill>
              <a:latin typeface="Arial" charset="0"/>
            </a:endParaRPr>
          </a:p>
        </p:txBody>
      </p:sp>
    </p:spTree>
    <p:extLst>
      <p:ext uri="{BB962C8B-B14F-4D97-AF65-F5344CB8AC3E}">
        <p14:creationId xmlns:p14="http://schemas.microsoft.com/office/powerpoint/2010/main" val="3485195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ymbol zastępczy obrazu slajdu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Symbol zastępczy notatek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50000"/>
              </a:spcBef>
            </a:pPr>
            <a:endParaRPr lang="pl-PL" altLang="pl-PL" dirty="0" smtClean="0"/>
          </a:p>
        </p:txBody>
      </p:sp>
      <p:sp>
        <p:nvSpPr>
          <p:cNvPr id="14340" name="Symbol zastępczy numeru slajdu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Calibri" pitchFamily="34" charset="0"/>
              </a:defRPr>
            </a:lvl1pPr>
            <a:lvl2pPr marL="742950" indent="-285750" eaLnBrk="0" hangingPunct="0">
              <a:spcBef>
                <a:spcPct val="30000"/>
              </a:spcBef>
              <a:defRPr sz="1200">
                <a:solidFill>
                  <a:schemeClr val="tx1"/>
                </a:solidFill>
                <a:latin typeface="Calibri" pitchFamily="34" charset="0"/>
              </a:defRPr>
            </a:lvl2pPr>
            <a:lvl3pPr marL="1143000" indent="-228600" eaLnBrk="0" hangingPunct="0">
              <a:spcBef>
                <a:spcPct val="30000"/>
              </a:spcBef>
              <a:defRPr sz="1200">
                <a:solidFill>
                  <a:schemeClr val="tx1"/>
                </a:solidFill>
                <a:latin typeface="Calibri" pitchFamily="34" charset="0"/>
              </a:defRPr>
            </a:lvl3pPr>
            <a:lvl4pPr marL="1600200" indent="-228600" eaLnBrk="0" hangingPunct="0">
              <a:spcBef>
                <a:spcPct val="30000"/>
              </a:spcBef>
              <a:defRPr sz="1200">
                <a:solidFill>
                  <a:schemeClr val="tx1"/>
                </a:solidFill>
                <a:latin typeface="Calibri" pitchFamily="34" charset="0"/>
              </a:defRPr>
            </a:lvl4pPr>
            <a:lvl5pPr marL="2057400" indent="-228600" eaLnBrk="0" hangingPunct="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eaLnBrk="1" hangingPunct="1">
              <a:spcBef>
                <a:spcPct val="0"/>
              </a:spcBef>
            </a:pPr>
            <a:fld id="{3AB3A286-F8D9-47A0-8B96-96BEEF945243}" type="slidenum">
              <a:rPr lang="pl-PL" altLang="pl-PL">
                <a:solidFill>
                  <a:srgbClr val="000000"/>
                </a:solidFill>
                <a:latin typeface="Arial" charset="0"/>
              </a:rPr>
              <a:pPr eaLnBrk="1" hangingPunct="1">
                <a:spcBef>
                  <a:spcPct val="0"/>
                </a:spcBef>
              </a:pPr>
              <a:t>9</a:t>
            </a:fld>
            <a:endParaRPr lang="pl-PL" altLang="pl-PL">
              <a:solidFill>
                <a:srgbClr val="000000"/>
              </a:solidFill>
              <a:latin typeface="Arial" charset="0"/>
            </a:endParaRPr>
          </a:p>
        </p:txBody>
      </p:sp>
    </p:spTree>
    <p:extLst>
      <p:ext uri="{BB962C8B-B14F-4D97-AF65-F5344CB8AC3E}">
        <p14:creationId xmlns:p14="http://schemas.microsoft.com/office/powerpoint/2010/main" val="3847588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685800" y="2130425"/>
            <a:ext cx="7772400" cy="1470025"/>
          </a:xfrm>
        </p:spPr>
        <p:txBody>
          <a:bodyPr/>
          <a:lstStyle/>
          <a:p>
            <a:r>
              <a:rPr lang="pl-PL" smtClean="0"/>
              <a:t>Kliknij, aby edytować styl</a:t>
            </a:r>
            <a:endParaRPr lang="pl-PL"/>
          </a:p>
        </p:txBody>
      </p:sp>
      <p:sp>
        <p:nvSpPr>
          <p:cNvPr id="3" name="Podtytuł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smtClean="0"/>
              <a:t>Kliknij, aby edytować styl wzorca podtytułu</a:t>
            </a:r>
            <a:endParaRPr lang="pl-PL"/>
          </a:p>
        </p:txBody>
      </p:sp>
      <p:sp>
        <p:nvSpPr>
          <p:cNvPr id="4" name="Symbol zastępczy daty 3"/>
          <p:cNvSpPr>
            <a:spLocks noGrp="1"/>
          </p:cNvSpPr>
          <p:nvPr>
            <p:ph type="dt" sz="half" idx="10"/>
          </p:nvPr>
        </p:nvSpPr>
        <p:spPr/>
        <p:txBody>
          <a:bodyPr/>
          <a:lstStyle>
            <a:lvl1pPr>
              <a:defRPr/>
            </a:lvl1pPr>
          </a:lstStyle>
          <a:p>
            <a:fld id="{EF96A8C6-AFC5-4CA6-8B66-7D08AE159CB4}" type="datetimeFigureOut">
              <a:rPr lang="pl-PL" altLang="en-US"/>
              <a:pPr/>
              <a:t>06.05.2019</a:t>
            </a:fld>
            <a:endParaRPr lang="pl-PL" altLang="en-US"/>
          </a:p>
        </p:txBody>
      </p:sp>
      <p:sp>
        <p:nvSpPr>
          <p:cNvPr id="5" name="Symbol zastępczy stopki 4"/>
          <p:cNvSpPr>
            <a:spLocks noGrp="1"/>
          </p:cNvSpPr>
          <p:nvPr>
            <p:ph type="ftr" sz="quarter" idx="11"/>
          </p:nvPr>
        </p:nvSpPr>
        <p:spPr/>
        <p:txBody>
          <a:bodyPr/>
          <a:lstStyle>
            <a:lvl1pPr>
              <a:defRPr/>
            </a:lvl1pPr>
          </a:lstStyle>
          <a:p>
            <a:endParaRPr lang="en-US" altLang="en-US"/>
          </a:p>
        </p:txBody>
      </p:sp>
      <p:sp>
        <p:nvSpPr>
          <p:cNvPr id="6" name="Symbol zastępczy numeru slajdu 5"/>
          <p:cNvSpPr>
            <a:spLocks noGrp="1"/>
          </p:cNvSpPr>
          <p:nvPr>
            <p:ph type="sldNum" sz="quarter" idx="12"/>
          </p:nvPr>
        </p:nvSpPr>
        <p:spPr/>
        <p:txBody>
          <a:bodyPr/>
          <a:lstStyle>
            <a:lvl1pPr>
              <a:defRPr/>
            </a:lvl1pPr>
          </a:lstStyle>
          <a:p>
            <a:fld id="{6A46A848-AEBE-4A42-8F4B-DBEE6C7E3D5B}" type="slidenum">
              <a:rPr lang="pl-PL" altLang="en-US"/>
              <a:pPr/>
              <a:t>‹#›</a:t>
            </a:fld>
            <a:endParaRPr lang="pl-PL" altLang="en-US"/>
          </a:p>
        </p:txBody>
      </p:sp>
    </p:spTree>
    <p:extLst>
      <p:ext uri="{BB962C8B-B14F-4D97-AF65-F5344CB8AC3E}">
        <p14:creationId xmlns:p14="http://schemas.microsoft.com/office/powerpoint/2010/main" val="1047028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smtClean="0"/>
              <a:t>Kliknij, aby edytować styl</a:t>
            </a:r>
            <a:endParaRPr lang="pl-PL"/>
          </a:p>
        </p:txBody>
      </p:sp>
      <p:sp>
        <p:nvSpPr>
          <p:cNvPr id="3" name="Symbol zastępczy tytułu pionowego 2"/>
          <p:cNvSpPr>
            <a:spLocks noGrp="1"/>
          </p:cNvSpPr>
          <p:nvPr>
            <p:ph type="body" orient="vert" idx="1"/>
          </p:nvPr>
        </p:nvSpPr>
        <p:spPr/>
        <p:txBody>
          <a:bodyPr vert="eaVert"/>
          <a:lstStyle/>
          <a:p>
            <a:pPr lvl="0"/>
            <a:r>
              <a:rPr lang="pl-PL" smtClean="0"/>
              <a:t>Kliknij, aby edytować style wzorca tekstu</a:t>
            </a:r>
          </a:p>
          <a:p>
            <a:pPr lvl="1"/>
            <a:r>
              <a:rPr lang="pl-PL" smtClean="0"/>
              <a:t>Drugi poziom</a:t>
            </a:r>
          </a:p>
          <a:p>
            <a:pPr lvl="2"/>
            <a:r>
              <a:rPr lang="pl-PL" smtClean="0"/>
              <a:t>Trzeci poziom</a:t>
            </a:r>
          </a:p>
          <a:p>
            <a:pPr lvl="3"/>
            <a:r>
              <a:rPr lang="pl-PL" smtClean="0"/>
              <a:t>Czwarty poziom</a:t>
            </a:r>
          </a:p>
          <a:p>
            <a:pPr lvl="4"/>
            <a:r>
              <a:rPr lang="pl-PL" smtClean="0"/>
              <a:t>Piąty poziom</a:t>
            </a:r>
            <a:endParaRPr lang="pl-PL"/>
          </a:p>
        </p:txBody>
      </p:sp>
      <p:sp>
        <p:nvSpPr>
          <p:cNvPr id="4" name="Symbol zastępczy daty 3"/>
          <p:cNvSpPr>
            <a:spLocks noGrp="1"/>
          </p:cNvSpPr>
          <p:nvPr>
            <p:ph type="dt" sz="half" idx="10"/>
          </p:nvPr>
        </p:nvSpPr>
        <p:spPr/>
        <p:txBody>
          <a:bodyPr/>
          <a:lstStyle>
            <a:lvl1pPr>
              <a:defRPr/>
            </a:lvl1pPr>
          </a:lstStyle>
          <a:p>
            <a:fld id="{8EB802BA-BDD4-4669-BDB4-89EA24BE1A3A}" type="datetimeFigureOut">
              <a:rPr lang="pl-PL" altLang="en-US"/>
              <a:pPr/>
              <a:t>06.05.2019</a:t>
            </a:fld>
            <a:endParaRPr lang="pl-PL" altLang="en-US"/>
          </a:p>
        </p:txBody>
      </p:sp>
      <p:sp>
        <p:nvSpPr>
          <p:cNvPr id="5" name="Symbol zastępczy stopki 4"/>
          <p:cNvSpPr>
            <a:spLocks noGrp="1"/>
          </p:cNvSpPr>
          <p:nvPr>
            <p:ph type="ftr" sz="quarter" idx="11"/>
          </p:nvPr>
        </p:nvSpPr>
        <p:spPr/>
        <p:txBody>
          <a:bodyPr/>
          <a:lstStyle>
            <a:lvl1pPr>
              <a:defRPr/>
            </a:lvl1pPr>
          </a:lstStyle>
          <a:p>
            <a:endParaRPr lang="en-US" altLang="en-US"/>
          </a:p>
        </p:txBody>
      </p:sp>
      <p:sp>
        <p:nvSpPr>
          <p:cNvPr id="6" name="Symbol zastępczy numeru slajdu 5"/>
          <p:cNvSpPr>
            <a:spLocks noGrp="1"/>
          </p:cNvSpPr>
          <p:nvPr>
            <p:ph type="sldNum" sz="quarter" idx="12"/>
          </p:nvPr>
        </p:nvSpPr>
        <p:spPr/>
        <p:txBody>
          <a:bodyPr/>
          <a:lstStyle>
            <a:lvl1pPr>
              <a:defRPr/>
            </a:lvl1pPr>
          </a:lstStyle>
          <a:p>
            <a:fld id="{4E98ECED-DBC8-4125-A1C8-5565E8A8C730}" type="slidenum">
              <a:rPr lang="pl-PL" altLang="en-US"/>
              <a:pPr/>
              <a:t>‹#›</a:t>
            </a:fld>
            <a:endParaRPr lang="pl-PL" altLang="en-US"/>
          </a:p>
        </p:txBody>
      </p:sp>
    </p:spTree>
    <p:extLst>
      <p:ext uri="{BB962C8B-B14F-4D97-AF65-F5344CB8AC3E}">
        <p14:creationId xmlns:p14="http://schemas.microsoft.com/office/powerpoint/2010/main" val="2059133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629400" y="274638"/>
            <a:ext cx="2057400" cy="5851525"/>
          </a:xfrm>
        </p:spPr>
        <p:txBody>
          <a:bodyPr vert="eaVert"/>
          <a:lstStyle/>
          <a:p>
            <a:r>
              <a:rPr lang="pl-PL" smtClean="0"/>
              <a:t>Kliknij, aby edytować styl</a:t>
            </a:r>
            <a:endParaRPr lang="pl-PL"/>
          </a:p>
        </p:txBody>
      </p:sp>
      <p:sp>
        <p:nvSpPr>
          <p:cNvPr id="3" name="Symbol zastępczy tytułu pionowego 2"/>
          <p:cNvSpPr>
            <a:spLocks noGrp="1"/>
          </p:cNvSpPr>
          <p:nvPr>
            <p:ph type="body" orient="vert" idx="1"/>
          </p:nvPr>
        </p:nvSpPr>
        <p:spPr>
          <a:xfrm>
            <a:off x="457200" y="274638"/>
            <a:ext cx="6019800" cy="5851525"/>
          </a:xfrm>
        </p:spPr>
        <p:txBody>
          <a:bodyPr vert="eaVert"/>
          <a:lstStyle/>
          <a:p>
            <a:pPr lvl="0"/>
            <a:r>
              <a:rPr lang="pl-PL" smtClean="0"/>
              <a:t>Kliknij, aby edytować style wzorca tekstu</a:t>
            </a:r>
          </a:p>
          <a:p>
            <a:pPr lvl="1"/>
            <a:r>
              <a:rPr lang="pl-PL" smtClean="0"/>
              <a:t>Drugi poziom</a:t>
            </a:r>
          </a:p>
          <a:p>
            <a:pPr lvl="2"/>
            <a:r>
              <a:rPr lang="pl-PL" smtClean="0"/>
              <a:t>Trzeci poziom</a:t>
            </a:r>
          </a:p>
          <a:p>
            <a:pPr lvl="3"/>
            <a:r>
              <a:rPr lang="pl-PL" smtClean="0"/>
              <a:t>Czwarty poziom</a:t>
            </a:r>
          </a:p>
          <a:p>
            <a:pPr lvl="4"/>
            <a:r>
              <a:rPr lang="pl-PL" smtClean="0"/>
              <a:t>Piąty poziom</a:t>
            </a:r>
            <a:endParaRPr lang="pl-PL"/>
          </a:p>
        </p:txBody>
      </p:sp>
      <p:sp>
        <p:nvSpPr>
          <p:cNvPr id="4" name="Symbol zastępczy daty 3"/>
          <p:cNvSpPr>
            <a:spLocks noGrp="1"/>
          </p:cNvSpPr>
          <p:nvPr>
            <p:ph type="dt" sz="half" idx="10"/>
          </p:nvPr>
        </p:nvSpPr>
        <p:spPr/>
        <p:txBody>
          <a:bodyPr/>
          <a:lstStyle>
            <a:lvl1pPr>
              <a:defRPr/>
            </a:lvl1pPr>
          </a:lstStyle>
          <a:p>
            <a:fld id="{E981B610-9BE7-4EBB-A199-247753C9BE4B}" type="datetimeFigureOut">
              <a:rPr lang="pl-PL" altLang="en-US"/>
              <a:pPr/>
              <a:t>06.05.2019</a:t>
            </a:fld>
            <a:endParaRPr lang="pl-PL" altLang="en-US"/>
          </a:p>
        </p:txBody>
      </p:sp>
      <p:sp>
        <p:nvSpPr>
          <p:cNvPr id="5" name="Symbol zastępczy stopki 4"/>
          <p:cNvSpPr>
            <a:spLocks noGrp="1"/>
          </p:cNvSpPr>
          <p:nvPr>
            <p:ph type="ftr" sz="quarter" idx="11"/>
          </p:nvPr>
        </p:nvSpPr>
        <p:spPr/>
        <p:txBody>
          <a:bodyPr/>
          <a:lstStyle>
            <a:lvl1pPr>
              <a:defRPr/>
            </a:lvl1pPr>
          </a:lstStyle>
          <a:p>
            <a:endParaRPr lang="en-US" altLang="en-US"/>
          </a:p>
        </p:txBody>
      </p:sp>
      <p:sp>
        <p:nvSpPr>
          <p:cNvPr id="6" name="Symbol zastępczy numeru slajdu 5"/>
          <p:cNvSpPr>
            <a:spLocks noGrp="1"/>
          </p:cNvSpPr>
          <p:nvPr>
            <p:ph type="sldNum" sz="quarter" idx="12"/>
          </p:nvPr>
        </p:nvSpPr>
        <p:spPr/>
        <p:txBody>
          <a:bodyPr/>
          <a:lstStyle>
            <a:lvl1pPr>
              <a:defRPr/>
            </a:lvl1pPr>
          </a:lstStyle>
          <a:p>
            <a:fld id="{8C110D66-2179-4D5F-A074-8E0A44403DDF}" type="slidenum">
              <a:rPr lang="pl-PL" altLang="en-US"/>
              <a:pPr/>
              <a:t>‹#›</a:t>
            </a:fld>
            <a:endParaRPr lang="pl-PL" altLang="en-US"/>
          </a:p>
        </p:txBody>
      </p:sp>
    </p:spTree>
    <p:extLst>
      <p:ext uri="{BB962C8B-B14F-4D97-AF65-F5344CB8AC3E}">
        <p14:creationId xmlns:p14="http://schemas.microsoft.com/office/powerpoint/2010/main" val="867511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prstClr val="white"/>
                </a:solidFill>
                <a:latin typeface="Arial" pitchFamily="34" charset="0"/>
                <a:cs typeface="Arial" pitchFamily="34" charset="0"/>
              </a:rPr>
              <a:t>ECE 250 </a:t>
            </a:r>
            <a:r>
              <a:rPr lang="en-US" sz="2000" i="1" dirty="0">
                <a:solidFill>
                  <a:prstClr val="white"/>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cs typeface="Arial" charset="0"/>
            </a:endParaRPr>
          </a:p>
          <a:p>
            <a:pPr defTabSz="457200">
              <a:spcBef>
                <a:spcPct val="20000"/>
              </a:spcBef>
              <a:defRPr/>
            </a:pPr>
            <a:r>
              <a:rPr lang="en-CA" sz="900" dirty="0">
                <a:solidFill>
                  <a:srgbClr val="FFFFFF"/>
                </a:solidFill>
                <a:latin typeface="Arial"/>
                <a:ea typeface="ＭＳ Ｐゴシック" charset="-128"/>
                <a:cs typeface="Arial" charset="0"/>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cs typeface="Arial" charset="0"/>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extLst>
      <p:ext uri="{BB962C8B-B14F-4D97-AF65-F5344CB8AC3E}">
        <p14:creationId xmlns:p14="http://schemas.microsoft.com/office/powerpoint/2010/main" val="43469853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prstClr val="black">
                    <a:lumMod val="50000"/>
                    <a:lumOff val="50000"/>
                  </a:prstClr>
                </a:solidFill>
                <a:cs typeface="Arial" charset="0"/>
              </a:rPr>
              <a:pPr algn="r">
                <a:defRPr/>
              </a:pPr>
              <a:t>‹#›</a:t>
            </a:fld>
            <a:endParaRPr lang="en-CA" sz="1400">
              <a:solidFill>
                <a:prstClr val="black">
                  <a:lumMod val="50000"/>
                  <a:lumOff val="50000"/>
                </a:prstClr>
              </a:solidFill>
              <a:cs typeface="Arial" charset="0"/>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a:defRPr/>
            </a:pPr>
            <a:r>
              <a:rPr lang="en-CA" dirty="0" smtClean="0">
                <a:solidFill>
                  <a:prstClr val="black">
                    <a:lumMod val="50000"/>
                    <a:lumOff val="50000"/>
                  </a:prstClr>
                </a:solidFill>
              </a:rPr>
              <a:t>Queues</a:t>
            </a:r>
            <a:endParaRPr lang="en-CA" dirty="0">
              <a:solidFill>
                <a:prstClr val="black">
                  <a:lumMod val="50000"/>
                  <a:lumOff val="50000"/>
                </a:prstClr>
              </a:solidFill>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extLst>
      <p:ext uri="{BB962C8B-B14F-4D97-AF65-F5344CB8AC3E}">
        <p14:creationId xmlns:p14="http://schemas.microsoft.com/office/powerpoint/2010/main" val="356892254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smtClean="0"/>
              <a:t>Kliknij, aby edytować styl</a:t>
            </a:r>
            <a:endParaRPr lang="pl-PL"/>
          </a:p>
        </p:txBody>
      </p:sp>
      <p:sp>
        <p:nvSpPr>
          <p:cNvPr id="3" name="Symbol zastępczy zawartości 2"/>
          <p:cNvSpPr>
            <a:spLocks noGrp="1"/>
          </p:cNvSpPr>
          <p:nvPr>
            <p:ph idx="1"/>
          </p:nvPr>
        </p:nvSpPr>
        <p:spPr/>
        <p:txBody>
          <a:bodyPr/>
          <a:lstStyle/>
          <a:p>
            <a:pPr lvl="0"/>
            <a:r>
              <a:rPr lang="pl-PL" smtClean="0"/>
              <a:t>Kliknij, aby edytować style wzorca tekstu</a:t>
            </a:r>
          </a:p>
          <a:p>
            <a:pPr lvl="1"/>
            <a:r>
              <a:rPr lang="pl-PL" smtClean="0"/>
              <a:t>Drugi poziom</a:t>
            </a:r>
          </a:p>
          <a:p>
            <a:pPr lvl="2"/>
            <a:r>
              <a:rPr lang="pl-PL" smtClean="0"/>
              <a:t>Trzeci poziom</a:t>
            </a:r>
          </a:p>
          <a:p>
            <a:pPr lvl="3"/>
            <a:r>
              <a:rPr lang="pl-PL" smtClean="0"/>
              <a:t>Czwarty poziom</a:t>
            </a:r>
          </a:p>
          <a:p>
            <a:pPr lvl="4"/>
            <a:r>
              <a:rPr lang="pl-PL" smtClean="0"/>
              <a:t>Piąty poziom</a:t>
            </a:r>
            <a:endParaRPr lang="pl-PL"/>
          </a:p>
        </p:txBody>
      </p:sp>
      <p:sp>
        <p:nvSpPr>
          <p:cNvPr id="4" name="Symbol zastępczy daty 3"/>
          <p:cNvSpPr>
            <a:spLocks noGrp="1"/>
          </p:cNvSpPr>
          <p:nvPr>
            <p:ph type="dt" sz="half" idx="10"/>
          </p:nvPr>
        </p:nvSpPr>
        <p:spPr/>
        <p:txBody>
          <a:bodyPr/>
          <a:lstStyle>
            <a:lvl1pPr>
              <a:defRPr/>
            </a:lvl1pPr>
          </a:lstStyle>
          <a:p>
            <a:fld id="{4DC7FA5B-CCEC-4CDC-8618-7BB082825D69}" type="datetimeFigureOut">
              <a:rPr lang="pl-PL" altLang="en-US"/>
              <a:pPr/>
              <a:t>06.05.2019</a:t>
            </a:fld>
            <a:endParaRPr lang="pl-PL" altLang="en-US"/>
          </a:p>
        </p:txBody>
      </p:sp>
      <p:sp>
        <p:nvSpPr>
          <p:cNvPr id="5" name="Symbol zastępczy stopki 4"/>
          <p:cNvSpPr>
            <a:spLocks noGrp="1"/>
          </p:cNvSpPr>
          <p:nvPr>
            <p:ph type="ftr" sz="quarter" idx="11"/>
          </p:nvPr>
        </p:nvSpPr>
        <p:spPr/>
        <p:txBody>
          <a:bodyPr/>
          <a:lstStyle>
            <a:lvl1pPr>
              <a:defRPr/>
            </a:lvl1pPr>
          </a:lstStyle>
          <a:p>
            <a:endParaRPr lang="en-US" altLang="en-US"/>
          </a:p>
        </p:txBody>
      </p:sp>
      <p:sp>
        <p:nvSpPr>
          <p:cNvPr id="6" name="Symbol zastępczy numeru slajdu 5"/>
          <p:cNvSpPr>
            <a:spLocks noGrp="1"/>
          </p:cNvSpPr>
          <p:nvPr>
            <p:ph type="sldNum" sz="quarter" idx="12"/>
          </p:nvPr>
        </p:nvSpPr>
        <p:spPr/>
        <p:txBody>
          <a:bodyPr/>
          <a:lstStyle>
            <a:lvl1pPr>
              <a:defRPr/>
            </a:lvl1pPr>
          </a:lstStyle>
          <a:p>
            <a:fld id="{50FEA2EC-7C51-4C94-825B-096F2CFA966E}" type="slidenum">
              <a:rPr lang="pl-PL" altLang="en-US"/>
              <a:pPr/>
              <a:t>‹#›</a:t>
            </a:fld>
            <a:endParaRPr lang="pl-PL" altLang="en-US"/>
          </a:p>
        </p:txBody>
      </p:sp>
    </p:spTree>
    <p:extLst>
      <p:ext uri="{BB962C8B-B14F-4D97-AF65-F5344CB8AC3E}">
        <p14:creationId xmlns:p14="http://schemas.microsoft.com/office/powerpoint/2010/main" val="1655963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722313" y="4406900"/>
            <a:ext cx="7772400" cy="1362075"/>
          </a:xfrm>
        </p:spPr>
        <p:txBody>
          <a:bodyPr anchor="t"/>
          <a:lstStyle>
            <a:lvl1pPr algn="l">
              <a:defRPr sz="4000" b="1" cap="all"/>
            </a:lvl1pPr>
          </a:lstStyle>
          <a:p>
            <a:r>
              <a:rPr lang="pl-PL" smtClean="0"/>
              <a:t>Kliknij, aby edytować styl</a:t>
            </a:r>
            <a:endParaRPr lang="pl-PL"/>
          </a:p>
        </p:txBody>
      </p:sp>
      <p:sp>
        <p:nvSpPr>
          <p:cNvPr id="3" name="Symbol zastępczy tekstu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smtClean="0"/>
              <a:t>Kliknij, aby edytować style wzorca tekstu</a:t>
            </a:r>
          </a:p>
        </p:txBody>
      </p:sp>
      <p:sp>
        <p:nvSpPr>
          <p:cNvPr id="4" name="Symbol zastępczy daty 3"/>
          <p:cNvSpPr>
            <a:spLocks noGrp="1"/>
          </p:cNvSpPr>
          <p:nvPr>
            <p:ph type="dt" sz="half" idx="10"/>
          </p:nvPr>
        </p:nvSpPr>
        <p:spPr/>
        <p:txBody>
          <a:bodyPr/>
          <a:lstStyle>
            <a:lvl1pPr>
              <a:defRPr/>
            </a:lvl1pPr>
          </a:lstStyle>
          <a:p>
            <a:fld id="{04F2A4A1-7D93-43B4-B28F-B4431D63731A}" type="datetimeFigureOut">
              <a:rPr lang="pl-PL" altLang="en-US"/>
              <a:pPr/>
              <a:t>06.05.2019</a:t>
            </a:fld>
            <a:endParaRPr lang="pl-PL" altLang="en-US"/>
          </a:p>
        </p:txBody>
      </p:sp>
      <p:sp>
        <p:nvSpPr>
          <p:cNvPr id="5" name="Symbol zastępczy stopki 4"/>
          <p:cNvSpPr>
            <a:spLocks noGrp="1"/>
          </p:cNvSpPr>
          <p:nvPr>
            <p:ph type="ftr" sz="quarter" idx="11"/>
          </p:nvPr>
        </p:nvSpPr>
        <p:spPr/>
        <p:txBody>
          <a:bodyPr/>
          <a:lstStyle>
            <a:lvl1pPr>
              <a:defRPr/>
            </a:lvl1pPr>
          </a:lstStyle>
          <a:p>
            <a:endParaRPr lang="en-US" altLang="en-US"/>
          </a:p>
        </p:txBody>
      </p:sp>
      <p:sp>
        <p:nvSpPr>
          <p:cNvPr id="6" name="Symbol zastępczy numeru slajdu 5"/>
          <p:cNvSpPr>
            <a:spLocks noGrp="1"/>
          </p:cNvSpPr>
          <p:nvPr>
            <p:ph type="sldNum" sz="quarter" idx="12"/>
          </p:nvPr>
        </p:nvSpPr>
        <p:spPr/>
        <p:txBody>
          <a:bodyPr/>
          <a:lstStyle>
            <a:lvl1pPr>
              <a:defRPr/>
            </a:lvl1pPr>
          </a:lstStyle>
          <a:p>
            <a:fld id="{FF018681-D347-465F-90A4-2CB39A594C6C}" type="slidenum">
              <a:rPr lang="pl-PL" altLang="en-US"/>
              <a:pPr/>
              <a:t>‹#›</a:t>
            </a:fld>
            <a:endParaRPr lang="pl-PL" altLang="en-US"/>
          </a:p>
        </p:txBody>
      </p:sp>
    </p:spTree>
    <p:extLst>
      <p:ext uri="{BB962C8B-B14F-4D97-AF65-F5344CB8AC3E}">
        <p14:creationId xmlns:p14="http://schemas.microsoft.com/office/powerpoint/2010/main" val="3737573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smtClean="0"/>
              <a:t>Kliknij, aby edytować styl</a:t>
            </a:r>
            <a:endParaRPr lang="pl-PL"/>
          </a:p>
        </p:txBody>
      </p:sp>
      <p:sp>
        <p:nvSpPr>
          <p:cNvPr id="3" name="Symbol zastępczy zawartości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l-PL" smtClean="0"/>
              <a:t>Kliknij, aby edytować style wzorca tekstu</a:t>
            </a:r>
          </a:p>
          <a:p>
            <a:pPr lvl="1"/>
            <a:r>
              <a:rPr lang="pl-PL" smtClean="0"/>
              <a:t>Drugi poziom</a:t>
            </a:r>
          </a:p>
          <a:p>
            <a:pPr lvl="2"/>
            <a:r>
              <a:rPr lang="pl-PL" smtClean="0"/>
              <a:t>Trzeci poziom</a:t>
            </a:r>
          </a:p>
          <a:p>
            <a:pPr lvl="3"/>
            <a:r>
              <a:rPr lang="pl-PL" smtClean="0"/>
              <a:t>Czwarty poziom</a:t>
            </a:r>
          </a:p>
          <a:p>
            <a:pPr lvl="4"/>
            <a:r>
              <a:rPr lang="pl-PL" smtClean="0"/>
              <a:t>Piąty poziom</a:t>
            </a:r>
            <a:endParaRPr lang="pl-PL"/>
          </a:p>
        </p:txBody>
      </p:sp>
      <p:sp>
        <p:nvSpPr>
          <p:cNvPr id="4" name="Symbol zastępczy zawartości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l-PL" smtClean="0"/>
              <a:t>Kliknij, aby edytować style wzorca tekstu</a:t>
            </a:r>
          </a:p>
          <a:p>
            <a:pPr lvl="1"/>
            <a:r>
              <a:rPr lang="pl-PL" smtClean="0"/>
              <a:t>Drugi poziom</a:t>
            </a:r>
          </a:p>
          <a:p>
            <a:pPr lvl="2"/>
            <a:r>
              <a:rPr lang="pl-PL" smtClean="0"/>
              <a:t>Trzeci poziom</a:t>
            </a:r>
          </a:p>
          <a:p>
            <a:pPr lvl="3"/>
            <a:r>
              <a:rPr lang="pl-PL" smtClean="0"/>
              <a:t>Czwarty poziom</a:t>
            </a:r>
          </a:p>
          <a:p>
            <a:pPr lvl="4"/>
            <a:r>
              <a:rPr lang="pl-PL" smtClean="0"/>
              <a:t>Piąty poziom</a:t>
            </a:r>
            <a:endParaRPr lang="pl-PL"/>
          </a:p>
        </p:txBody>
      </p:sp>
      <p:sp>
        <p:nvSpPr>
          <p:cNvPr id="5" name="Symbol zastępczy daty 3"/>
          <p:cNvSpPr>
            <a:spLocks noGrp="1"/>
          </p:cNvSpPr>
          <p:nvPr>
            <p:ph type="dt" sz="half" idx="10"/>
          </p:nvPr>
        </p:nvSpPr>
        <p:spPr/>
        <p:txBody>
          <a:bodyPr/>
          <a:lstStyle>
            <a:lvl1pPr>
              <a:defRPr/>
            </a:lvl1pPr>
          </a:lstStyle>
          <a:p>
            <a:fld id="{A60621D2-63BB-45EF-BADC-37AFD07EC415}" type="datetimeFigureOut">
              <a:rPr lang="pl-PL" altLang="en-US"/>
              <a:pPr/>
              <a:t>06.05.2019</a:t>
            </a:fld>
            <a:endParaRPr lang="pl-PL" altLang="en-US"/>
          </a:p>
        </p:txBody>
      </p:sp>
      <p:sp>
        <p:nvSpPr>
          <p:cNvPr id="6" name="Symbol zastępczy stopki 4"/>
          <p:cNvSpPr>
            <a:spLocks noGrp="1"/>
          </p:cNvSpPr>
          <p:nvPr>
            <p:ph type="ftr" sz="quarter" idx="11"/>
          </p:nvPr>
        </p:nvSpPr>
        <p:spPr/>
        <p:txBody>
          <a:bodyPr/>
          <a:lstStyle>
            <a:lvl1pPr>
              <a:defRPr/>
            </a:lvl1pPr>
          </a:lstStyle>
          <a:p>
            <a:endParaRPr lang="en-US" altLang="en-US"/>
          </a:p>
        </p:txBody>
      </p:sp>
      <p:sp>
        <p:nvSpPr>
          <p:cNvPr id="7" name="Symbol zastępczy numeru slajdu 5"/>
          <p:cNvSpPr>
            <a:spLocks noGrp="1"/>
          </p:cNvSpPr>
          <p:nvPr>
            <p:ph type="sldNum" sz="quarter" idx="12"/>
          </p:nvPr>
        </p:nvSpPr>
        <p:spPr/>
        <p:txBody>
          <a:bodyPr/>
          <a:lstStyle>
            <a:lvl1pPr>
              <a:defRPr/>
            </a:lvl1pPr>
          </a:lstStyle>
          <a:p>
            <a:fld id="{0709C048-8ED6-4DE3-B2DC-5D9EEE7B67BD}" type="slidenum">
              <a:rPr lang="pl-PL" altLang="en-US"/>
              <a:pPr/>
              <a:t>‹#›</a:t>
            </a:fld>
            <a:endParaRPr lang="pl-PL" altLang="en-US"/>
          </a:p>
        </p:txBody>
      </p:sp>
    </p:spTree>
    <p:extLst>
      <p:ext uri="{BB962C8B-B14F-4D97-AF65-F5344CB8AC3E}">
        <p14:creationId xmlns:p14="http://schemas.microsoft.com/office/powerpoint/2010/main" val="3731831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lvl1pPr>
              <a:defRPr/>
            </a:lvl1pPr>
          </a:lstStyle>
          <a:p>
            <a:r>
              <a:rPr lang="pl-PL" smtClean="0"/>
              <a:t>Kliknij, aby edytować styl</a:t>
            </a:r>
            <a:endParaRPr lang="pl-PL"/>
          </a:p>
        </p:txBody>
      </p:sp>
      <p:sp>
        <p:nvSpPr>
          <p:cNvPr id="3" name="Symbol zastępczy tekstu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smtClean="0"/>
              <a:t>Kliknij, aby edytować style wzorca tekstu</a:t>
            </a:r>
          </a:p>
        </p:txBody>
      </p:sp>
      <p:sp>
        <p:nvSpPr>
          <p:cNvPr id="4" name="Symbol zastępczy zawartości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l-PL" smtClean="0"/>
              <a:t>Kliknij, aby edytować style wzorca tekstu</a:t>
            </a:r>
          </a:p>
          <a:p>
            <a:pPr lvl="1"/>
            <a:r>
              <a:rPr lang="pl-PL" smtClean="0"/>
              <a:t>Drugi poziom</a:t>
            </a:r>
          </a:p>
          <a:p>
            <a:pPr lvl="2"/>
            <a:r>
              <a:rPr lang="pl-PL" smtClean="0"/>
              <a:t>Trzeci poziom</a:t>
            </a:r>
          </a:p>
          <a:p>
            <a:pPr lvl="3"/>
            <a:r>
              <a:rPr lang="pl-PL" smtClean="0"/>
              <a:t>Czwarty poziom</a:t>
            </a:r>
          </a:p>
          <a:p>
            <a:pPr lvl="4"/>
            <a:r>
              <a:rPr lang="pl-PL" smtClean="0"/>
              <a:t>Piąty poziom</a:t>
            </a:r>
            <a:endParaRPr lang="pl-PL"/>
          </a:p>
        </p:txBody>
      </p:sp>
      <p:sp>
        <p:nvSpPr>
          <p:cNvPr id="5" name="Symbol zastępczy tekstu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smtClean="0"/>
              <a:t>Kliknij, aby edytować style wzorca tekstu</a:t>
            </a:r>
          </a:p>
        </p:txBody>
      </p:sp>
      <p:sp>
        <p:nvSpPr>
          <p:cNvPr id="6" name="Symbol zastępczy zawartości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l-PL" smtClean="0"/>
              <a:t>Kliknij, aby edytować style wzorca tekstu</a:t>
            </a:r>
          </a:p>
          <a:p>
            <a:pPr lvl="1"/>
            <a:r>
              <a:rPr lang="pl-PL" smtClean="0"/>
              <a:t>Drugi poziom</a:t>
            </a:r>
          </a:p>
          <a:p>
            <a:pPr lvl="2"/>
            <a:r>
              <a:rPr lang="pl-PL" smtClean="0"/>
              <a:t>Trzeci poziom</a:t>
            </a:r>
          </a:p>
          <a:p>
            <a:pPr lvl="3"/>
            <a:r>
              <a:rPr lang="pl-PL" smtClean="0"/>
              <a:t>Czwarty poziom</a:t>
            </a:r>
          </a:p>
          <a:p>
            <a:pPr lvl="4"/>
            <a:r>
              <a:rPr lang="pl-PL" smtClean="0"/>
              <a:t>Piąty poziom</a:t>
            </a:r>
            <a:endParaRPr lang="pl-PL"/>
          </a:p>
        </p:txBody>
      </p:sp>
      <p:sp>
        <p:nvSpPr>
          <p:cNvPr id="7" name="Symbol zastępczy daty 3"/>
          <p:cNvSpPr>
            <a:spLocks noGrp="1"/>
          </p:cNvSpPr>
          <p:nvPr>
            <p:ph type="dt" sz="half" idx="10"/>
          </p:nvPr>
        </p:nvSpPr>
        <p:spPr/>
        <p:txBody>
          <a:bodyPr/>
          <a:lstStyle>
            <a:lvl1pPr>
              <a:defRPr/>
            </a:lvl1pPr>
          </a:lstStyle>
          <a:p>
            <a:fld id="{629BDEC4-7574-42C9-8541-E2D66B93FD48}" type="datetimeFigureOut">
              <a:rPr lang="pl-PL" altLang="en-US"/>
              <a:pPr/>
              <a:t>06.05.2019</a:t>
            </a:fld>
            <a:endParaRPr lang="pl-PL" altLang="en-US"/>
          </a:p>
        </p:txBody>
      </p:sp>
      <p:sp>
        <p:nvSpPr>
          <p:cNvPr id="8" name="Symbol zastępczy stopki 4"/>
          <p:cNvSpPr>
            <a:spLocks noGrp="1"/>
          </p:cNvSpPr>
          <p:nvPr>
            <p:ph type="ftr" sz="quarter" idx="11"/>
          </p:nvPr>
        </p:nvSpPr>
        <p:spPr/>
        <p:txBody>
          <a:bodyPr/>
          <a:lstStyle>
            <a:lvl1pPr>
              <a:defRPr/>
            </a:lvl1pPr>
          </a:lstStyle>
          <a:p>
            <a:endParaRPr lang="en-US" altLang="en-US"/>
          </a:p>
        </p:txBody>
      </p:sp>
      <p:sp>
        <p:nvSpPr>
          <p:cNvPr id="9" name="Symbol zastępczy numeru slajdu 5"/>
          <p:cNvSpPr>
            <a:spLocks noGrp="1"/>
          </p:cNvSpPr>
          <p:nvPr>
            <p:ph type="sldNum" sz="quarter" idx="12"/>
          </p:nvPr>
        </p:nvSpPr>
        <p:spPr/>
        <p:txBody>
          <a:bodyPr/>
          <a:lstStyle>
            <a:lvl1pPr>
              <a:defRPr/>
            </a:lvl1pPr>
          </a:lstStyle>
          <a:p>
            <a:fld id="{E3EBDDB6-425F-4231-ADB2-F4B895BF1908}" type="slidenum">
              <a:rPr lang="pl-PL" altLang="en-US"/>
              <a:pPr/>
              <a:t>‹#›</a:t>
            </a:fld>
            <a:endParaRPr lang="pl-PL" altLang="en-US"/>
          </a:p>
        </p:txBody>
      </p:sp>
    </p:spTree>
    <p:extLst>
      <p:ext uri="{BB962C8B-B14F-4D97-AF65-F5344CB8AC3E}">
        <p14:creationId xmlns:p14="http://schemas.microsoft.com/office/powerpoint/2010/main" val="3887677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smtClean="0"/>
              <a:t>Kliknij, aby edytować styl</a:t>
            </a:r>
            <a:endParaRPr lang="pl-PL"/>
          </a:p>
        </p:txBody>
      </p:sp>
      <p:sp>
        <p:nvSpPr>
          <p:cNvPr id="3" name="Symbol zastępczy daty 3"/>
          <p:cNvSpPr>
            <a:spLocks noGrp="1"/>
          </p:cNvSpPr>
          <p:nvPr>
            <p:ph type="dt" sz="half" idx="10"/>
          </p:nvPr>
        </p:nvSpPr>
        <p:spPr/>
        <p:txBody>
          <a:bodyPr/>
          <a:lstStyle>
            <a:lvl1pPr>
              <a:defRPr/>
            </a:lvl1pPr>
          </a:lstStyle>
          <a:p>
            <a:fld id="{07A59789-F661-4101-87CC-C1C0E24EA0E8}" type="datetimeFigureOut">
              <a:rPr lang="pl-PL" altLang="en-US"/>
              <a:pPr/>
              <a:t>06.05.2019</a:t>
            </a:fld>
            <a:endParaRPr lang="pl-PL" altLang="en-US"/>
          </a:p>
        </p:txBody>
      </p:sp>
      <p:sp>
        <p:nvSpPr>
          <p:cNvPr id="4" name="Symbol zastępczy stopki 4"/>
          <p:cNvSpPr>
            <a:spLocks noGrp="1"/>
          </p:cNvSpPr>
          <p:nvPr>
            <p:ph type="ftr" sz="quarter" idx="11"/>
          </p:nvPr>
        </p:nvSpPr>
        <p:spPr/>
        <p:txBody>
          <a:bodyPr/>
          <a:lstStyle>
            <a:lvl1pPr>
              <a:defRPr/>
            </a:lvl1pPr>
          </a:lstStyle>
          <a:p>
            <a:endParaRPr lang="en-US" altLang="en-US"/>
          </a:p>
        </p:txBody>
      </p:sp>
      <p:sp>
        <p:nvSpPr>
          <p:cNvPr id="5" name="Symbol zastępczy numeru slajdu 5"/>
          <p:cNvSpPr>
            <a:spLocks noGrp="1"/>
          </p:cNvSpPr>
          <p:nvPr>
            <p:ph type="sldNum" sz="quarter" idx="12"/>
          </p:nvPr>
        </p:nvSpPr>
        <p:spPr/>
        <p:txBody>
          <a:bodyPr/>
          <a:lstStyle>
            <a:lvl1pPr>
              <a:defRPr/>
            </a:lvl1pPr>
          </a:lstStyle>
          <a:p>
            <a:fld id="{44C0A85A-E28C-4DA1-9193-F073CF770C3D}" type="slidenum">
              <a:rPr lang="pl-PL" altLang="en-US"/>
              <a:pPr/>
              <a:t>‹#›</a:t>
            </a:fld>
            <a:endParaRPr lang="pl-PL" altLang="en-US"/>
          </a:p>
        </p:txBody>
      </p:sp>
    </p:spTree>
    <p:extLst>
      <p:ext uri="{BB962C8B-B14F-4D97-AF65-F5344CB8AC3E}">
        <p14:creationId xmlns:p14="http://schemas.microsoft.com/office/powerpoint/2010/main" val="108437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3"/>
          <p:cNvSpPr>
            <a:spLocks noGrp="1"/>
          </p:cNvSpPr>
          <p:nvPr>
            <p:ph type="dt" sz="half" idx="10"/>
          </p:nvPr>
        </p:nvSpPr>
        <p:spPr/>
        <p:txBody>
          <a:bodyPr/>
          <a:lstStyle>
            <a:lvl1pPr>
              <a:defRPr/>
            </a:lvl1pPr>
          </a:lstStyle>
          <a:p>
            <a:fld id="{5963274C-C19F-4AB1-9FFE-8A17A02962C9}" type="datetimeFigureOut">
              <a:rPr lang="pl-PL" altLang="en-US"/>
              <a:pPr/>
              <a:t>06.05.2019</a:t>
            </a:fld>
            <a:endParaRPr lang="pl-PL" altLang="en-US"/>
          </a:p>
        </p:txBody>
      </p:sp>
      <p:sp>
        <p:nvSpPr>
          <p:cNvPr id="3" name="Symbol zastępczy stopki 4"/>
          <p:cNvSpPr>
            <a:spLocks noGrp="1"/>
          </p:cNvSpPr>
          <p:nvPr>
            <p:ph type="ftr" sz="quarter" idx="11"/>
          </p:nvPr>
        </p:nvSpPr>
        <p:spPr/>
        <p:txBody>
          <a:bodyPr/>
          <a:lstStyle>
            <a:lvl1pPr>
              <a:defRPr/>
            </a:lvl1pPr>
          </a:lstStyle>
          <a:p>
            <a:endParaRPr lang="en-US" altLang="en-US"/>
          </a:p>
        </p:txBody>
      </p:sp>
      <p:sp>
        <p:nvSpPr>
          <p:cNvPr id="4" name="Symbol zastępczy numeru slajdu 5"/>
          <p:cNvSpPr>
            <a:spLocks noGrp="1"/>
          </p:cNvSpPr>
          <p:nvPr>
            <p:ph type="sldNum" sz="quarter" idx="12"/>
          </p:nvPr>
        </p:nvSpPr>
        <p:spPr/>
        <p:txBody>
          <a:bodyPr/>
          <a:lstStyle>
            <a:lvl1pPr>
              <a:defRPr/>
            </a:lvl1pPr>
          </a:lstStyle>
          <a:p>
            <a:fld id="{22A87F7D-BF93-4583-9A6C-407DDBEA49CD}" type="slidenum">
              <a:rPr lang="pl-PL" altLang="en-US"/>
              <a:pPr/>
              <a:t>‹#›</a:t>
            </a:fld>
            <a:endParaRPr lang="pl-PL" altLang="en-US"/>
          </a:p>
        </p:txBody>
      </p:sp>
    </p:spTree>
    <p:extLst>
      <p:ext uri="{BB962C8B-B14F-4D97-AF65-F5344CB8AC3E}">
        <p14:creationId xmlns:p14="http://schemas.microsoft.com/office/powerpoint/2010/main" val="3110708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457200" y="273050"/>
            <a:ext cx="3008313" cy="1162050"/>
          </a:xfrm>
        </p:spPr>
        <p:txBody>
          <a:bodyPr anchor="b"/>
          <a:lstStyle>
            <a:lvl1pPr algn="l">
              <a:defRPr sz="2000" b="1"/>
            </a:lvl1pPr>
          </a:lstStyle>
          <a:p>
            <a:r>
              <a:rPr lang="pl-PL" smtClean="0"/>
              <a:t>Kliknij, aby edytować styl</a:t>
            </a:r>
            <a:endParaRPr lang="pl-PL"/>
          </a:p>
        </p:txBody>
      </p:sp>
      <p:sp>
        <p:nvSpPr>
          <p:cNvPr id="3" name="Symbol zastępczy zawartości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smtClean="0"/>
              <a:t>Kliknij, aby edytować style wzorca tekstu</a:t>
            </a:r>
          </a:p>
          <a:p>
            <a:pPr lvl="1"/>
            <a:r>
              <a:rPr lang="pl-PL" smtClean="0"/>
              <a:t>Drugi poziom</a:t>
            </a:r>
          </a:p>
          <a:p>
            <a:pPr lvl="2"/>
            <a:r>
              <a:rPr lang="pl-PL" smtClean="0"/>
              <a:t>Trzeci poziom</a:t>
            </a:r>
          </a:p>
          <a:p>
            <a:pPr lvl="3"/>
            <a:r>
              <a:rPr lang="pl-PL" smtClean="0"/>
              <a:t>Czwarty poziom</a:t>
            </a:r>
          </a:p>
          <a:p>
            <a:pPr lvl="4"/>
            <a:r>
              <a:rPr lang="pl-PL" smtClean="0"/>
              <a:t>Piąty poziom</a:t>
            </a:r>
            <a:endParaRPr lang="pl-PL"/>
          </a:p>
        </p:txBody>
      </p:sp>
      <p:sp>
        <p:nvSpPr>
          <p:cNvPr id="4" name="Symbol zastępczy tekstu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smtClean="0"/>
              <a:t>Kliknij, aby edytować style wzorca tekstu</a:t>
            </a:r>
          </a:p>
        </p:txBody>
      </p:sp>
      <p:sp>
        <p:nvSpPr>
          <p:cNvPr id="5" name="Symbol zastępczy daty 3"/>
          <p:cNvSpPr>
            <a:spLocks noGrp="1"/>
          </p:cNvSpPr>
          <p:nvPr>
            <p:ph type="dt" sz="half" idx="10"/>
          </p:nvPr>
        </p:nvSpPr>
        <p:spPr/>
        <p:txBody>
          <a:bodyPr/>
          <a:lstStyle>
            <a:lvl1pPr>
              <a:defRPr/>
            </a:lvl1pPr>
          </a:lstStyle>
          <a:p>
            <a:fld id="{5F00B3B8-A2C5-4227-942A-C17807D1AD0A}" type="datetimeFigureOut">
              <a:rPr lang="pl-PL" altLang="en-US"/>
              <a:pPr/>
              <a:t>06.05.2019</a:t>
            </a:fld>
            <a:endParaRPr lang="pl-PL" altLang="en-US"/>
          </a:p>
        </p:txBody>
      </p:sp>
      <p:sp>
        <p:nvSpPr>
          <p:cNvPr id="6" name="Symbol zastępczy stopki 4"/>
          <p:cNvSpPr>
            <a:spLocks noGrp="1"/>
          </p:cNvSpPr>
          <p:nvPr>
            <p:ph type="ftr" sz="quarter" idx="11"/>
          </p:nvPr>
        </p:nvSpPr>
        <p:spPr/>
        <p:txBody>
          <a:bodyPr/>
          <a:lstStyle>
            <a:lvl1pPr>
              <a:defRPr/>
            </a:lvl1pPr>
          </a:lstStyle>
          <a:p>
            <a:endParaRPr lang="en-US" altLang="en-US"/>
          </a:p>
        </p:txBody>
      </p:sp>
      <p:sp>
        <p:nvSpPr>
          <p:cNvPr id="7" name="Symbol zastępczy numeru slajdu 5"/>
          <p:cNvSpPr>
            <a:spLocks noGrp="1"/>
          </p:cNvSpPr>
          <p:nvPr>
            <p:ph type="sldNum" sz="quarter" idx="12"/>
          </p:nvPr>
        </p:nvSpPr>
        <p:spPr/>
        <p:txBody>
          <a:bodyPr/>
          <a:lstStyle>
            <a:lvl1pPr>
              <a:defRPr/>
            </a:lvl1pPr>
          </a:lstStyle>
          <a:p>
            <a:fld id="{4801650C-35E0-40DC-AE42-17154AC3360A}" type="slidenum">
              <a:rPr lang="pl-PL" altLang="en-US"/>
              <a:pPr/>
              <a:t>‹#›</a:t>
            </a:fld>
            <a:endParaRPr lang="pl-PL" altLang="en-US"/>
          </a:p>
        </p:txBody>
      </p:sp>
    </p:spTree>
    <p:extLst>
      <p:ext uri="{BB962C8B-B14F-4D97-AF65-F5344CB8AC3E}">
        <p14:creationId xmlns:p14="http://schemas.microsoft.com/office/powerpoint/2010/main" val="3474891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1792288" y="4800600"/>
            <a:ext cx="5486400" cy="566738"/>
          </a:xfrm>
        </p:spPr>
        <p:txBody>
          <a:bodyPr anchor="b"/>
          <a:lstStyle>
            <a:lvl1pPr algn="l">
              <a:defRPr sz="2000" b="1"/>
            </a:lvl1pPr>
          </a:lstStyle>
          <a:p>
            <a:r>
              <a:rPr lang="pl-PL" smtClean="0"/>
              <a:t>Kliknij, aby edytować styl</a:t>
            </a:r>
            <a:endParaRPr lang="pl-PL"/>
          </a:p>
        </p:txBody>
      </p:sp>
      <p:sp>
        <p:nvSpPr>
          <p:cNvPr id="3" name="Symbol zastępczy obrazu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pl-PL" noProof="0" smtClean="0"/>
          </a:p>
        </p:txBody>
      </p:sp>
      <p:sp>
        <p:nvSpPr>
          <p:cNvPr id="4" name="Symbol zastępczy tekstu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smtClean="0"/>
              <a:t>Kliknij, aby edytować style wzorca tekstu</a:t>
            </a:r>
          </a:p>
        </p:txBody>
      </p:sp>
      <p:sp>
        <p:nvSpPr>
          <p:cNvPr id="5" name="Symbol zastępczy daty 3"/>
          <p:cNvSpPr>
            <a:spLocks noGrp="1"/>
          </p:cNvSpPr>
          <p:nvPr>
            <p:ph type="dt" sz="half" idx="10"/>
          </p:nvPr>
        </p:nvSpPr>
        <p:spPr/>
        <p:txBody>
          <a:bodyPr/>
          <a:lstStyle>
            <a:lvl1pPr>
              <a:defRPr/>
            </a:lvl1pPr>
          </a:lstStyle>
          <a:p>
            <a:fld id="{09B89197-74FE-4854-921E-765CE6DD9935}" type="datetimeFigureOut">
              <a:rPr lang="pl-PL" altLang="en-US"/>
              <a:pPr/>
              <a:t>06.05.2019</a:t>
            </a:fld>
            <a:endParaRPr lang="pl-PL" altLang="en-US"/>
          </a:p>
        </p:txBody>
      </p:sp>
      <p:sp>
        <p:nvSpPr>
          <p:cNvPr id="6" name="Symbol zastępczy stopki 4"/>
          <p:cNvSpPr>
            <a:spLocks noGrp="1"/>
          </p:cNvSpPr>
          <p:nvPr>
            <p:ph type="ftr" sz="quarter" idx="11"/>
          </p:nvPr>
        </p:nvSpPr>
        <p:spPr/>
        <p:txBody>
          <a:bodyPr/>
          <a:lstStyle>
            <a:lvl1pPr>
              <a:defRPr/>
            </a:lvl1pPr>
          </a:lstStyle>
          <a:p>
            <a:endParaRPr lang="en-US" altLang="en-US"/>
          </a:p>
        </p:txBody>
      </p:sp>
      <p:sp>
        <p:nvSpPr>
          <p:cNvPr id="7" name="Symbol zastępczy numeru slajdu 5"/>
          <p:cNvSpPr>
            <a:spLocks noGrp="1"/>
          </p:cNvSpPr>
          <p:nvPr>
            <p:ph type="sldNum" sz="quarter" idx="12"/>
          </p:nvPr>
        </p:nvSpPr>
        <p:spPr/>
        <p:txBody>
          <a:bodyPr/>
          <a:lstStyle>
            <a:lvl1pPr>
              <a:defRPr/>
            </a:lvl1pPr>
          </a:lstStyle>
          <a:p>
            <a:fld id="{FB518216-BA04-4DE5-B074-FE8EA1391B87}" type="slidenum">
              <a:rPr lang="pl-PL" altLang="en-US"/>
              <a:pPr/>
              <a:t>‹#›</a:t>
            </a:fld>
            <a:endParaRPr lang="pl-PL" altLang="en-US"/>
          </a:p>
        </p:txBody>
      </p:sp>
    </p:spTree>
    <p:extLst>
      <p:ext uri="{BB962C8B-B14F-4D97-AF65-F5344CB8AC3E}">
        <p14:creationId xmlns:p14="http://schemas.microsoft.com/office/powerpoint/2010/main" val="10377734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4DAC4"/>
        </a:solidFill>
        <a:effectLst/>
      </p:bgPr>
    </p:bg>
    <p:spTree>
      <p:nvGrpSpPr>
        <p:cNvPr id="1" name=""/>
        <p:cNvGrpSpPr/>
        <p:nvPr/>
      </p:nvGrpSpPr>
      <p:grpSpPr>
        <a:xfrm>
          <a:off x="0" y="0"/>
          <a:ext cx="0" cy="0"/>
          <a:chOff x="0" y="0"/>
          <a:chExt cx="0" cy="0"/>
        </a:xfrm>
      </p:grpSpPr>
      <p:sp>
        <p:nvSpPr>
          <p:cNvPr id="1026" name="Symbol zastępczy tytułu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pl-PL" altLang="pl-PL" smtClean="0"/>
              <a:t>Kliknij, aby edytować styl</a:t>
            </a:r>
          </a:p>
        </p:txBody>
      </p:sp>
      <p:sp>
        <p:nvSpPr>
          <p:cNvPr id="1027" name="Symbol zastępczy tekstu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pl-PL" altLang="pl-PL" smtClean="0"/>
              <a:t>Kliknij, aby edytować style wzorca tekstu</a:t>
            </a:r>
          </a:p>
          <a:p>
            <a:pPr lvl="1"/>
            <a:r>
              <a:rPr lang="pl-PL" altLang="pl-PL" smtClean="0"/>
              <a:t>Drugi poziom</a:t>
            </a:r>
          </a:p>
          <a:p>
            <a:pPr lvl="2"/>
            <a:r>
              <a:rPr lang="pl-PL" altLang="pl-PL" smtClean="0"/>
              <a:t>Trzeci poziom</a:t>
            </a:r>
          </a:p>
          <a:p>
            <a:pPr lvl="3"/>
            <a:r>
              <a:rPr lang="pl-PL" altLang="pl-PL" smtClean="0"/>
              <a:t>Czwarty poziom</a:t>
            </a:r>
          </a:p>
          <a:p>
            <a:pPr lvl="4"/>
            <a:r>
              <a:rPr lang="pl-PL" altLang="pl-PL" smtClean="0"/>
              <a:t>Piąty poziom</a:t>
            </a:r>
          </a:p>
        </p:txBody>
      </p:sp>
      <p:sp>
        <p:nvSpPr>
          <p:cNvPr id="4" name="Symbol zastępczy daty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fld id="{9C8681B0-816E-4B71-B224-293B12A2EDFC}" type="datetimeFigureOut">
              <a:rPr lang="pl-PL" altLang="en-US"/>
              <a:pPr/>
              <a:t>06.05.2019</a:t>
            </a:fld>
            <a:endParaRPr lang="pl-PL" altLang="en-US"/>
          </a:p>
        </p:txBody>
      </p:sp>
      <p:sp>
        <p:nvSpPr>
          <p:cNvPr id="5" name="Symbol zastępczy stopki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endParaRPr lang="en-US" altLang="en-US"/>
          </a:p>
        </p:txBody>
      </p:sp>
      <p:sp>
        <p:nvSpPr>
          <p:cNvPr id="6" name="Symbol zastępczy numeru slajdu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fld id="{52CF9883-CBA6-4649-B626-02548410BD5F}" type="slidenum">
              <a:rPr lang="pl-PL" altLang="en-US"/>
              <a:pPr/>
              <a:t>‹#›</a:t>
            </a:fld>
            <a:endParaRPr lang="pl-PL"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CA"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solidFill>
                <a:prstClr val="black">
                  <a:tint val="75000"/>
                </a:prstClr>
              </a:solidFill>
            </a:endParaRPr>
          </a:p>
        </p:txBody>
      </p:sp>
    </p:spTree>
    <p:extLst>
      <p:ext uri="{BB962C8B-B14F-4D97-AF65-F5344CB8AC3E}">
        <p14:creationId xmlns:p14="http://schemas.microsoft.com/office/powerpoint/2010/main" val="1004254030"/>
      </p:ext>
    </p:extLst>
  </p:cSld>
  <p:clrMap bg1="lt1" tx1="dk1" bg2="lt2" tx2="dk2" accent1="accent1" accent2="accent2" accent3="accent3" accent4="accent4" accent5="accent5" accent6="accent6" hlink="hlink" folHlink="folHlink"/>
  <p:sldLayoutIdLst>
    <p:sldLayoutId id="2147483661" r:id="rId1"/>
    <p:sldLayoutId id="2147483662" r:id="rId2"/>
  </p:sldLayoutIdLst>
  <p:timing>
    <p:tnLst>
      <p:par>
        <p:cTn id="1" dur="indefinite" restart="never" nodeType="tmRoot"/>
      </p:par>
    </p:tnLst>
  </p:timing>
  <p:hf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latin typeface="Arial" charset="0"/>
            </a:endParaRPr>
          </a:p>
        </p:txBody>
      </p:sp>
      <p:sp>
        <p:nvSpPr>
          <p:cNvPr id="2051" name="Rectangle 3"/>
          <p:cNvSpPr>
            <a:spLocks noChangeArrowheads="1"/>
          </p:cNvSpPr>
          <p:nvPr/>
        </p:nvSpPr>
        <p:spPr bwMode="auto">
          <a:xfrm>
            <a:off x="0" y="6308725"/>
            <a:ext cx="9144000" cy="431800"/>
          </a:xfrm>
          <a:prstGeom prst="rect">
            <a:avLst/>
          </a:prstGeom>
          <a:solidFill>
            <a:srgbClr val="7E1B68"/>
          </a:solidFill>
          <a:ln w="9525">
            <a:solidFill>
              <a:srgbClr val="59713D"/>
            </a:solidFill>
            <a:miter lim="800000"/>
            <a:headEnd/>
            <a:tailEnd/>
          </a:ln>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latin typeface="Arial" charset="0"/>
            </a:endParaRPr>
          </a:p>
        </p:txBody>
      </p:sp>
      <p:sp>
        <p:nvSpPr>
          <p:cNvPr id="2" name="Rectangle 1"/>
          <p:cNvSpPr/>
          <p:nvPr/>
        </p:nvSpPr>
        <p:spPr>
          <a:xfrm>
            <a:off x="2329285" y="3058180"/>
            <a:ext cx="4604915" cy="523220"/>
          </a:xfrm>
          <a:prstGeom prst="rect">
            <a:avLst/>
          </a:prstGeom>
        </p:spPr>
        <p:txBody>
          <a:bodyPr wrap="none">
            <a:spAutoFit/>
          </a:bodyPr>
          <a:lstStyle/>
          <a:p>
            <a:pPr algn="ctr"/>
            <a:r>
              <a:rPr lang="en-US" sz="2800" b="1" dirty="0" smtClean="0">
                <a:solidFill>
                  <a:srgbClr val="7E1B68"/>
                </a:solidFill>
                <a:latin typeface="+mn-lt"/>
              </a:rPr>
              <a:t>Instructor : Syed Musharaf Ali</a:t>
            </a:r>
          </a:p>
        </p:txBody>
      </p:sp>
      <p:sp>
        <p:nvSpPr>
          <p:cNvPr id="18" name="Text Box 9"/>
          <p:cNvSpPr txBox="1">
            <a:spLocks noChangeArrowheads="1"/>
          </p:cNvSpPr>
          <p:nvPr/>
        </p:nvSpPr>
        <p:spPr bwMode="auto">
          <a:xfrm>
            <a:off x="76200" y="863025"/>
            <a:ext cx="9144000" cy="1588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a:buNone/>
            </a:pPr>
            <a:r>
              <a:rPr lang="en-GB" sz="5400" b="1" dirty="0" smtClean="0">
                <a:solidFill>
                  <a:srgbClr val="7E1B68"/>
                </a:solidFill>
                <a:latin typeface="+mn-lt"/>
                <a:cs typeface="Arial" panose="020B0604020202020204" pitchFamily="34" charset="0"/>
              </a:rPr>
              <a:t>Data Structure and Algorithms</a:t>
            </a:r>
          </a:p>
          <a:p>
            <a:pPr algn="ctr">
              <a:buNone/>
            </a:pPr>
            <a:r>
              <a:rPr lang="en-GB" sz="3600" b="1" dirty="0" smtClean="0">
                <a:solidFill>
                  <a:srgbClr val="7E1B68"/>
                </a:solidFill>
                <a:latin typeface="+mn-lt"/>
                <a:cs typeface="Arial" panose="020B0604020202020204" pitchFamily="34" charset="0"/>
              </a:rPr>
              <a:t>(CS212)</a:t>
            </a:r>
            <a:endParaRPr lang="en-GB" sz="3600" b="1" dirty="0">
              <a:solidFill>
                <a:srgbClr val="7E1B68"/>
              </a:solidFill>
              <a:latin typeface="+mn-lt"/>
              <a:cs typeface="Arial" panose="020B0604020202020204" pitchFamily="34" charset="0"/>
            </a:endParaRPr>
          </a:p>
        </p:txBody>
      </p:sp>
      <p:sp>
        <p:nvSpPr>
          <p:cNvPr id="7" name="Content Placeholder 3"/>
          <p:cNvSpPr>
            <a:spLocks noGrp="1"/>
          </p:cNvSpPr>
          <p:nvPr/>
        </p:nvSpPr>
        <p:spPr bwMode="auto">
          <a:xfrm>
            <a:off x="2438400" y="4114800"/>
            <a:ext cx="42672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bg2"/>
              </a:buClr>
              <a:buSzPct val="75000"/>
              <a:buFont typeface="Wingdings" panose="05000000000000000000" pitchFamily="2" charset="2"/>
              <a:buChar char="n"/>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SzPct val="80000"/>
              <a:buFont typeface="Wingdings" panose="05000000000000000000" pitchFamily="2" charset="2"/>
              <a:buChar char="¨"/>
              <a:defRPr sz="2400">
                <a:solidFill>
                  <a:schemeClr val="tx1"/>
                </a:solidFill>
                <a:latin typeface="+mn-lt"/>
              </a:defRPr>
            </a:lvl2pPr>
            <a:lvl3pPr marL="1143000" indent="-228600" algn="l" rtl="0" eaLnBrk="0" fontAlgn="base" hangingPunct="0">
              <a:spcBef>
                <a:spcPct val="20000"/>
              </a:spcBef>
              <a:spcAft>
                <a:spcPct val="0"/>
              </a:spcAft>
              <a:buClr>
                <a:schemeClr val="bg2"/>
              </a:buClr>
              <a:buSzPct val="65000"/>
              <a:buFont typeface="Wingdings" panose="05000000000000000000" pitchFamily="2" charset="2"/>
              <a:buChar char="n"/>
              <a:defRPr sz="2000">
                <a:solidFill>
                  <a:schemeClr val="tx1"/>
                </a:solidFill>
                <a:latin typeface="+mn-lt"/>
              </a:defRPr>
            </a:lvl3pPr>
            <a:lvl4pPr marL="1600200" indent="-228600" algn="l" rtl="0" eaLnBrk="0" fontAlgn="base" hangingPunct="0">
              <a:spcBef>
                <a:spcPct val="20000"/>
              </a:spcBef>
              <a:spcAft>
                <a:spcPct val="0"/>
              </a:spcAft>
              <a:buClr>
                <a:schemeClr val="accent2"/>
              </a:buClr>
              <a:buSzPct val="70000"/>
              <a:buFont typeface="Wingdings" panose="05000000000000000000" pitchFamily="2" charset="2"/>
              <a:buChar char="¨"/>
              <a:defRPr sz="1800">
                <a:solidFill>
                  <a:schemeClr val="tx1"/>
                </a:solidFill>
                <a:latin typeface="+mn-lt"/>
              </a:defRPr>
            </a:lvl4pPr>
            <a:lvl5pPr marL="2057400" indent="-228600" algn="l" rtl="0" eaLnBrk="0" fontAlgn="base" hangingPunct="0">
              <a:spcBef>
                <a:spcPct val="20000"/>
              </a:spcBef>
              <a:spcAft>
                <a:spcPct val="0"/>
              </a:spcAft>
              <a:buClr>
                <a:schemeClr val="bg2"/>
              </a:buClr>
              <a:buFont typeface="Wingdings" panose="05000000000000000000" pitchFamily="2" charset="2"/>
              <a:buChar char="§"/>
              <a:defRPr sz="1800">
                <a:solidFill>
                  <a:schemeClr val="tx1"/>
                </a:solidFill>
                <a:latin typeface="+mn-lt"/>
              </a:defRPr>
            </a:lvl5pPr>
            <a:lvl6pPr marL="2514600" indent="-228600" algn="l" rtl="0" fontAlgn="base">
              <a:spcBef>
                <a:spcPct val="20000"/>
              </a:spcBef>
              <a:spcAft>
                <a:spcPct val="0"/>
              </a:spcAft>
              <a:buClr>
                <a:schemeClr val="bg2"/>
              </a:buClr>
              <a:buFont typeface="Wingdings" pitchFamily="2" charset="2"/>
              <a:buChar char="§"/>
              <a:defRPr sz="1800">
                <a:solidFill>
                  <a:schemeClr val="tx1"/>
                </a:solidFill>
                <a:latin typeface="+mn-lt"/>
              </a:defRPr>
            </a:lvl6pPr>
            <a:lvl7pPr marL="2971800" indent="-228600" algn="l" rtl="0" fontAlgn="base">
              <a:spcBef>
                <a:spcPct val="20000"/>
              </a:spcBef>
              <a:spcAft>
                <a:spcPct val="0"/>
              </a:spcAft>
              <a:buClr>
                <a:schemeClr val="bg2"/>
              </a:buClr>
              <a:buFont typeface="Wingdings" pitchFamily="2" charset="2"/>
              <a:buChar char="§"/>
              <a:defRPr sz="1800">
                <a:solidFill>
                  <a:schemeClr val="tx1"/>
                </a:solidFill>
                <a:latin typeface="+mn-lt"/>
              </a:defRPr>
            </a:lvl7pPr>
            <a:lvl8pPr marL="3429000" indent="-228600" algn="l" rtl="0" fontAlgn="base">
              <a:spcBef>
                <a:spcPct val="20000"/>
              </a:spcBef>
              <a:spcAft>
                <a:spcPct val="0"/>
              </a:spcAft>
              <a:buClr>
                <a:schemeClr val="bg2"/>
              </a:buClr>
              <a:buFont typeface="Wingdings" pitchFamily="2" charset="2"/>
              <a:buChar char="§"/>
              <a:defRPr sz="1800">
                <a:solidFill>
                  <a:schemeClr val="tx1"/>
                </a:solidFill>
                <a:latin typeface="+mn-lt"/>
              </a:defRPr>
            </a:lvl8pPr>
            <a:lvl9pPr marL="3886200" indent="-228600" algn="l" rtl="0" fontAlgn="base">
              <a:spcBef>
                <a:spcPct val="20000"/>
              </a:spcBef>
              <a:spcAft>
                <a:spcPct val="0"/>
              </a:spcAft>
              <a:buClr>
                <a:schemeClr val="bg2"/>
              </a:buClr>
              <a:buFont typeface="Wingdings" pitchFamily="2" charset="2"/>
              <a:buChar char="§"/>
              <a:defRPr sz="1800">
                <a:solidFill>
                  <a:schemeClr val="tx1"/>
                </a:solidFill>
                <a:latin typeface="+mn-lt"/>
              </a:defRPr>
            </a:lvl9pPr>
          </a:lstStyle>
          <a:p>
            <a:pPr lvl="1" algn="ctr" eaLnBrk="1" hangingPunct="1">
              <a:buClr>
                <a:srgbClr val="C0504D"/>
              </a:buClr>
              <a:buFont typeface="Wingdings" panose="05000000000000000000" pitchFamily="2" charset="2"/>
              <a:buNone/>
            </a:pPr>
            <a:r>
              <a:rPr lang="en-US" altLang="en-US" b="1" dirty="0" smtClean="0">
                <a:solidFill>
                  <a:srgbClr val="7E1B68"/>
                </a:solidFill>
              </a:rPr>
              <a:t>ROOM </a:t>
            </a:r>
            <a:r>
              <a:rPr lang="en-US" altLang="en-US" dirty="0" smtClean="0">
                <a:solidFill>
                  <a:srgbClr val="7E1B68"/>
                </a:solidFill>
              </a:rPr>
              <a:t>G-104-DSE IIUI</a:t>
            </a:r>
          </a:p>
          <a:p>
            <a:pPr lvl="1" algn="ctr" eaLnBrk="1" hangingPunct="1">
              <a:buClr>
                <a:srgbClr val="C0504D"/>
              </a:buClr>
              <a:buFont typeface="Wingdings" panose="05000000000000000000" pitchFamily="2" charset="2"/>
              <a:buNone/>
            </a:pPr>
            <a:r>
              <a:rPr lang="en-US" altLang="en-US" b="1" dirty="0" err="1" smtClean="0">
                <a:solidFill>
                  <a:srgbClr val="7E1B68"/>
                </a:solidFill>
              </a:rPr>
              <a:t>Ph</a:t>
            </a:r>
            <a:r>
              <a:rPr lang="en-US" altLang="en-US" b="1" dirty="0" smtClean="0">
                <a:solidFill>
                  <a:srgbClr val="7E1B68"/>
                </a:solidFill>
              </a:rPr>
              <a:t>#</a:t>
            </a:r>
            <a:r>
              <a:rPr lang="en-US" altLang="en-US" dirty="0" smtClean="0">
                <a:solidFill>
                  <a:srgbClr val="7E1B68"/>
                </a:solidFill>
              </a:rPr>
              <a:t> 051-9019724 Ext-2724</a:t>
            </a:r>
          </a:p>
          <a:p>
            <a:pPr lvl="1" algn="ctr" eaLnBrk="1" hangingPunct="1">
              <a:buClr>
                <a:srgbClr val="C0504D"/>
              </a:buClr>
              <a:buFont typeface="Wingdings" panose="05000000000000000000" pitchFamily="2" charset="2"/>
              <a:buNone/>
            </a:pPr>
            <a:r>
              <a:rPr lang="de-DE" altLang="en-US" dirty="0" smtClean="0">
                <a:solidFill>
                  <a:srgbClr val="7E1B68"/>
                </a:solidFill>
              </a:rPr>
              <a:t>Email: musharaf.ali@iiu.edu.pk</a:t>
            </a:r>
            <a:endParaRPr lang="en-US" altLang="en-US" dirty="0" smtClean="0">
              <a:solidFill>
                <a:srgbClr val="7E1B68"/>
              </a:solidFill>
            </a:endParaRPr>
          </a:p>
          <a:p>
            <a:pPr lvl="1" algn="ctr" eaLnBrk="1" hangingPunct="1">
              <a:buClr>
                <a:srgbClr val="C0504D"/>
              </a:buClr>
              <a:buFont typeface="Wingdings" panose="05000000000000000000" pitchFamily="2" charset="2"/>
              <a:buNone/>
            </a:pPr>
            <a:endParaRPr lang="de-DE" altLang="en-US" dirty="0">
              <a:solidFill>
                <a:srgbClr val="7E1B68"/>
              </a:solidFill>
            </a:endParaRPr>
          </a:p>
          <a:p>
            <a:pPr lvl="1" algn="ctr" eaLnBrk="1" hangingPunct="1">
              <a:buClr>
                <a:srgbClr val="C0504D"/>
              </a:buClr>
              <a:buFont typeface="Wingdings" panose="05000000000000000000" pitchFamily="2" charset="2"/>
              <a:buNone/>
            </a:pPr>
            <a:endParaRPr lang="en-US" altLang="en-US" dirty="0" smtClean="0">
              <a:solidFill>
                <a:srgbClr val="7E1B68"/>
              </a:solidFill>
            </a:endParaRPr>
          </a:p>
          <a:p>
            <a:pPr lvl="1" algn="ctr" eaLnBrk="1" hangingPunct="1">
              <a:buClr>
                <a:srgbClr val="C0504D"/>
              </a:buClr>
              <a:buFont typeface="Wingdings" panose="05000000000000000000" pitchFamily="2" charset="2"/>
              <a:buNone/>
            </a:pPr>
            <a:endParaRPr lang="en-US" altLang="en-US" dirty="0" smtClean="0">
              <a:solidFill>
                <a:srgbClr val="7E1B68"/>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pPr fontAlgn="auto">
              <a:spcAft>
                <a:spcPts val="0"/>
              </a:spcAft>
              <a:defRPr/>
            </a:pPr>
            <a:r>
              <a:rPr lang="en-US" sz="3200">
                <a:solidFill>
                  <a:srgbClr val="7E1B68"/>
                </a:solidFill>
              </a:rPr>
              <a:t>AVL Tree</a:t>
            </a:r>
          </a:p>
          <a:p>
            <a:pPr fontAlgn="auto">
              <a:spcAft>
                <a:spcPts val="0"/>
              </a:spcAft>
              <a:defRPr/>
            </a:pPr>
            <a:r>
              <a:rPr lang="en-US" sz="1600">
                <a:solidFill>
                  <a:srgbClr val="7E1B68"/>
                </a:solidFill>
              </a:rPr>
              <a:t>http://btechsmartclass.com/DS/U5_T2.html</a:t>
            </a:r>
          </a:p>
          <a:p>
            <a:pPr fontAlgn="auto">
              <a:spcAft>
                <a:spcPts val="0"/>
              </a:spcAft>
              <a:defRPr/>
            </a:pPr>
            <a:endParaRPr lang="en-US" sz="320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4" name="Rectangle 3"/>
          <p:cNvSpPr/>
          <p:nvPr/>
        </p:nvSpPr>
        <p:spPr>
          <a:xfrm>
            <a:off x="201613" y="1676400"/>
            <a:ext cx="8942387" cy="4216539"/>
          </a:xfrm>
          <a:prstGeom prst="rect">
            <a:avLst/>
          </a:prstGeom>
        </p:spPr>
        <p:txBody>
          <a:bodyPr wrap="square">
            <a:spAutoFit/>
          </a:bodyPr>
          <a:lstStyle/>
          <a:p>
            <a:r>
              <a:rPr lang="en-GB" sz="2800" b="1" dirty="0" smtClean="0">
                <a:solidFill>
                  <a:prstClr val="black"/>
                </a:solidFill>
                <a:latin typeface="Calibri"/>
              </a:rPr>
              <a:t>Definition:</a:t>
            </a:r>
          </a:p>
          <a:p>
            <a:endParaRPr lang="en-GB" sz="2800" b="1" dirty="0">
              <a:solidFill>
                <a:prstClr val="black"/>
              </a:solidFill>
              <a:latin typeface="Calibri"/>
            </a:endParaRPr>
          </a:p>
          <a:p>
            <a:r>
              <a:rPr lang="en-GB" sz="2800" b="1" dirty="0" smtClean="0">
                <a:solidFill>
                  <a:prstClr val="black"/>
                </a:solidFill>
                <a:latin typeface="Calibri"/>
              </a:rPr>
              <a:t>An </a:t>
            </a:r>
            <a:r>
              <a:rPr lang="en-GB" sz="2800" b="1" dirty="0">
                <a:solidFill>
                  <a:prstClr val="black"/>
                </a:solidFill>
                <a:latin typeface="Calibri"/>
              </a:rPr>
              <a:t>AVL tree is a balanced binary search tree. In an AVL tree, balance factor of every node is either -1, 0 or +1</a:t>
            </a:r>
            <a:r>
              <a:rPr lang="en-GB" sz="2800" b="1" dirty="0" smtClean="0">
                <a:solidFill>
                  <a:prstClr val="black"/>
                </a:solidFill>
                <a:latin typeface="Calibri"/>
              </a:rPr>
              <a:t>.</a:t>
            </a:r>
          </a:p>
          <a:p>
            <a:endParaRPr lang="en-GB" sz="2800" b="1" dirty="0">
              <a:solidFill>
                <a:prstClr val="black"/>
              </a:solidFill>
              <a:latin typeface="Calibri"/>
            </a:endParaRPr>
          </a:p>
          <a:p>
            <a:r>
              <a:rPr lang="en-US" sz="2400" b="1" dirty="0">
                <a:solidFill>
                  <a:prstClr val="black"/>
                </a:solidFill>
                <a:latin typeface="Calibri"/>
              </a:rPr>
              <a:t>Balance factor = </a:t>
            </a:r>
            <a:r>
              <a:rPr lang="en-US" sz="2400" b="1" dirty="0" err="1">
                <a:solidFill>
                  <a:prstClr val="black"/>
                </a:solidFill>
                <a:latin typeface="Calibri"/>
              </a:rPr>
              <a:t>heightOfLeftSubtree</a:t>
            </a:r>
            <a:r>
              <a:rPr lang="en-US" sz="2400" b="1" dirty="0">
                <a:solidFill>
                  <a:prstClr val="black"/>
                </a:solidFill>
                <a:latin typeface="Calibri"/>
              </a:rPr>
              <a:t> </a:t>
            </a:r>
            <a:r>
              <a:rPr lang="en-US" sz="2400" b="1" dirty="0" smtClean="0">
                <a:solidFill>
                  <a:prstClr val="black"/>
                </a:solidFill>
                <a:latin typeface="Calibri"/>
              </a:rPr>
              <a:t>– </a:t>
            </a:r>
            <a:r>
              <a:rPr lang="en-US" sz="2400" b="1" dirty="0" err="1" smtClean="0">
                <a:solidFill>
                  <a:prstClr val="black"/>
                </a:solidFill>
                <a:latin typeface="Calibri"/>
              </a:rPr>
              <a:t>heightOfRightSubtree</a:t>
            </a:r>
            <a:endParaRPr lang="en-US" sz="2400" b="1" dirty="0" smtClean="0">
              <a:solidFill>
                <a:prstClr val="black"/>
              </a:solidFill>
              <a:latin typeface="Calibri"/>
            </a:endParaRPr>
          </a:p>
          <a:p>
            <a:endParaRPr lang="de-DE" sz="2400" b="1" dirty="0">
              <a:solidFill>
                <a:prstClr val="black"/>
              </a:solidFill>
              <a:latin typeface="Calibri"/>
            </a:endParaRPr>
          </a:p>
          <a:p>
            <a:r>
              <a:rPr lang="en-GB" sz="2000" dirty="0">
                <a:solidFill>
                  <a:prstClr val="black"/>
                </a:solidFill>
                <a:latin typeface="Calibri"/>
              </a:rPr>
              <a:t>Balance factor of a node is the difference between the heights of left and right </a:t>
            </a:r>
            <a:r>
              <a:rPr lang="en-GB" sz="2000" dirty="0" err="1">
                <a:solidFill>
                  <a:prstClr val="black"/>
                </a:solidFill>
                <a:latin typeface="Calibri"/>
              </a:rPr>
              <a:t>subtrees</a:t>
            </a:r>
            <a:r>
              <a:rPr lang="en-GB" sz="2000" dirty="0">
                <a:solidFill>
                  <a:prstClr val="black"/>
                </a:solidFill>
                <a:latin typeface="Calibri"/>
              </a:rPr>
              <a:t> of that node. The balance factor of a node is calculated either </a:t>
            </a:r>
            <a:r>
              <a:rPr lang="en-GB" sz="2000" b="1" dirty="0">
                <a:solidFill>
                  <a:prstClr val="black"/>
                </a:solidFill>
                <a:latin typeface="Calibri"/>
              </a:rPr>
              <a:t>height of left </a:t>
            </a:r>
            <a:r>
              <a:rPr lang="en-GB" sz="2000" b="1" dirty="0" err="1">
                <a:solidFill>
                  <a:prstClr val="black"/>
                </a:solidFill>
                <a:latin typeface="Calibri"/>
              </a:rPr>
              <a:t>subtree</a:t>
            </a:r>
            <a:r>
              <a:rPr lang="en-GB" sz="2000" b="1" dirty="0">
                <a:solidFill>
                  <a:prstClr val="black"/>
                </a:solidFill>
                <a:latin typeface="Calibri"/>
              </a:rPr>
              <a:t> - height of right </a:t>
            </a:r>
            <a:r>
              <a:rPr lang="en-GB" sz="2000" b="1" dirty="0" err="1">
                <a:solidFill>
                  <a:prstClr val="black"/>
                </a:solidFill>
                <a:latin typeface="Calibri"/>
              </a:rPr>
              <a:t>subtree</a:t>
            </a:r>
            <a:r>
              <a:rPr lang="en-GB" sz="2000" dirty="0">
                <a:solidFill>
                  <a:prstClr val="black"/>
                </a:solidFill>
                <a:latin typeface="Calibri"/>
              </a:rPr>
              <a:t> (OR) </a:t>
            </a:r>
            <a:r>
              <a:rPr lang="en-GB" sz="2000" b="1" dirty="0">
                <a:solidFill>
                  <a:prstClr val="black"/>
                </a:solidFill>
                <a:latin typeface="Calibri"/>
              </a:rPr>
              <a:t>height of right </a:t>
            </a:r>
            <a:r>
              <a:rPr lang="en-GB" sz="2000" b="1" dirty="0" err="1">
                <a:solidFill>
                  <a:prstClr val="black"/>
                </a:solidFill>
                <a:latin typeface="Calibri"/>
              </a:rPr>
              <a:t>subtree</a:t>
            </a:r>
            <a:r>
              <a:rPr lang="en-GB" sz="2000" b="1" dirty="0">
                <a:solidFill>
                  <a:prstClr val="black"/>
                </a:solidFill>
                <a:latin typeface="Calibri"/>
              </a:rPr>
              <a:t> - height of left </a:t>
            </a:r>
            <a:r>
              <a:rPr lang="en-GB" sz="2000" b="1" dirty="0" err="1">
                <a:solidFill>
                  <a:prstClr val="black"/>
                </a:solidFill>
                <a:latin typeface="Calibri"/>
              </a:rPr>
              <a:t>subtree</a:t>
            </a:r>
            <a:r>
              <a:rPr lang="en-GB" sz="2000" dirty="0">
                <a:solidFill>
                  <a:prstClr val="black"/>
                </a:solidFill>
                <a:latin typeface="Calibri"/>
              </a:rPr>
              <a:t>. In the following explanation, we are calculating as follows...</a:t>
            </a:r>
            <a:endParaRPr lang="en-GB" sz="2000" b="1" dirty="0">
              <a:solidFill>
                <a:prstClr val="black"/>
              </a:solidFill>
              <a:latin typeface="Calibri"/>
            </a:endParaRPr>
          </a:p>
        </p:txBody>
      </p:sp>
    </p:spTree>
    <p:extLst>
      <p:ext uri="{BB962C8B-B14F-4D97-AF65-F5344CB8AC3E}">
        <p14:creationId xmlns:p14="http://schemas.microsoft.com/office/powerpoint/2010/main" val="42496750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pPr fontAlgn="auto">
              <a:spcAft>
                <a:spcPts val="0"/>
              </a:spcAft>
              <a:defRPr/>
            </a:pPr>
            <a:r>
              <a:rPr lang="en-US" sz="3200" dirty="0" smtClean="0">
                <a:solidFill>
                  <a:srgbClr val="7E1B68"/>
                </a:solidFill>
              </a:rPr>
              <a:t>AVL Tree</a:t>
            </a:r>
          </a:p>
          <a:p>
            <a:pPr fontAlgn="auto">
              <a:spcAft>
                <a:spcPts val="0"/>
              </a:spcAft>
              <a:defRPr/>
            </a:pPr>
            <a:r>
              <a:rPr lang="en-US" sz="1600" dirty="0">
                <a:solidFill>
                  <a:srgbClr val="7E1B68"/>
                </a:solidFill>
              </a:rPr>
              <a:t>http://btechsmartclass.com/DS/U5_T2.html</a:t>
            </a:r>
          </a:p>
          <a:p>
            <a:pPr fontAlgn="auto">
              <a:spcAft>
                <a:spcPts val="0"/>
              </a:spcAft>
              <a:defRPr/>
            </a:pPr>
            <a:endParaRPr lang="en-US" sz="3200" dirty="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pic>
        <p:nvPicPr>
          <p:cNvPr id="1026" name="Picture 2" descr="http://btechsmartclass.com/DS/images/AVL%20Examp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1371600"/>
            <a:ext cx="8843915" cy="3886486"/>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28600" y="5646003"/>
            <a:ext cx="8915400" cy="830997"/>
          </a:xfrm>
          <a:prstGeom prst="rect">
            <a:avLst/>
          </a:prstGeom>
        </p:spPr>
        <p:txBody>
          <a:bodyPr wrap="square">
            <a:spAutoFit/>
          </a:bodyPr>
          <a:lstStyle/>
          <a:p>
            <a:r>
              <a:rPr lang="en-GB" sz="2400" dirty="0">
                <a:solidFill>
                  <a:srgbClr val="000000"/>
                </a:solidFill>
                <a:latin typeface="+mn-lt"/>
              </a:rPr>
              <a:t>The above tree is a binary search tree and every node is satisfying balance factor condition. So this tree is said to be an AVL tree.</a:t>
            </a:r>
            <a:endParaRPr lang="en-US" sz="2400" dirty="0">
              <a:latin typeface="+mn-lt"/>
            </a:endParaRPr>
          </a:p>
        </p:txBody>
      </p:sp>
    </p:spTree>
    <p:extLst>
      <p:ext uri="{BB962C8B-B14F-4D97-AF65-F5344CB8AC3E}">
        <p14:creationId xmlns:p14="http://schemas.microsoft.com/office/powerpoint/2010/main" val="17413195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US" sz="3200" dirty="0">
                <a:solidFill>
                  <a:srgbClr val="7E1B68"/>
                </a:solidFill>
                <a:latin typeface="+mn-lt"/>
              </a:rPr>
              <a:t>AVL Tree </a:t>
            </a:r>
            <a:r>
              <a:rPr lang="en-US" sz="3200" dirty="0" smtClean="0">
                <a:solidFill>
                  <a:srgbClr val="7E1B68"/>
                </a:solidFill>
                <a:latin typeface="+mn-lt"/>
              </a:rPr>
              <a:t>Rotations</a:t>
            </a:r>
            <a:r>
              <a:rPr lang="en-US" sz="3200" dirty="0"/>
              <a:t/>
            </a:r>
            <a:br>
              <a:rPr lang="en-US" sz="3200" dirty="0"/>
            </a:br>
            <a:r>
              <a:rPr lang="en-US" sz="1600" dirty="0" smtClean="0">
                <a:solidFill>
                  <a:srgbClr val="7E1B68"/>
                </a:solidFill>
              </a:rPr>
              <a:t>http</a:t>
            </a:r>
            <a:r>
              <a:rPr lang="en-US" sz="1600" dirty="0">
                <a:solidFill>
                  <a:srgbClr val="7E1B68"/>
                </a:solidFill>
              </a:rPr>
              <a:t>://btechsmartclass.com/DS/U5_T2.html</a:t>
            </a:r>
          </a:p>
          <a:p>
            <a:pPr fontAlgn="auto">
              <a:spcAft>
                <a:spcPts val="0"/>
              </a:spcAft>
              <a:defRPr/>
            </a:pPr>
            <a:endParaRPr lang="en-US" sz="3200" dirty="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4" name="Rectangle 3"/>
          <p:cNvSpPr/>
          <p:nvPr/>
        </p:nvSpPr>
        <p:spPr>
          <a:xfrm>
            <a:off x="201613" y="1600200"/>
            <a:ext cx="8942387" cy="830997"/>
          </a:xfrm>
          <a:prstGeom prst="rect">
            <a:avLst/>
          </a:prstGeom>
        </p:spPr>
        <p:txBody>
          <a:bodyPr wrap="square">
            <a:spAutoFit/>
          </a:bodyPr>
          <a:lstStyle/>
          <a:p>
            <a:r>
              <a:rPr lang="en-GB" sz="2400" dirty="0">
                <a:latin typeface="+mn-lt"/>
              </a:rPr>
              <a:t>Rotation is the process of moving the nodes to either left or right to make tree balanced.</a:t>
            </a:r>
          </a:p>
        </p:txBody>
      </p:sp>
      <p:pic>
        <p:nvPicPr>
          <p:cNvPr id="4098" name="Picture 2" descr="http://btechsmartclass.com/DS/images/AVL%20Rotation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3469194"/>
            <a:ext cx="8870415" cy="346500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201613" y="2819400"/>
            <a:ext cx="8821202" cy="707886"/>
          </a:xfrm>
          <a:prstGeom prst="rect">
            <a:avLst/>
          </a:prstGeom>
        </p:spPr>
        <p:txBody>
          <a:bodyPr wrap="square">
            <a:spAutoFit/>
          </a:bodyPr>
          <a:lstStyle/>
          <a:p>
            <a:pPr algn="just"/>
            <a:r>
              <a:rPr lang="en-GB" sz="2000" dirty="0">
                <a:solidFill>
                  <a:srgbClr val="000000"/>
                </a:solidFill>
                <a:latin typeface="+mn-lt"/>
              </a:rPr>
              <a:t>There are </a:t>
            </a:r>
            <a:r>
              <a:rPr lang="en-GB" sz="2000" b="1" dirty="0">
                <a:solidFill>
                  <a:srgbClr val="000000"/>
                </a:solidFill>
                <a:latin typeface="+mn-lt"/>
              </a:rPr>
              <a:t>four</a:t>
            </a:r>
            <a:r>
              <a:rPr lang="en-GB" sz="2000" dirty="0">
                <a:solidFill>
                  <a:srgbClr val="000000"/>
                </a:solidFill>
                <a:latin typeface="+mn-lt"/>
              </a:rPr>
              <a:t> rotations and they are classified into </a:t>
            </a:r>
            <a:r>
              <a:rPr lang="en-GB" sz="2000" b="1" dirty="0">
                <a:solidFill>
                  <a:srgbClr val="000000"/>
                </a:solidFill>
                <a:latin typeface="+mn-lt"/>
              </a:rPr>
              <a:t>two</a:t>
            </a:r>
            <a:r>
              <a:rPr lang="en-GB" sz="2000" dirty="0">
                <a:solidFill>
                  <a:srgbClr val="000000"/>
                </a:solidFill>
                <a:latin typeface="+mn-lt"/>
              </a:rPr>
              <a:t> types</a:t>
            </a:r>
            <a:r>
              <a:rPr lang="en-GB" sz="2000" dirty="0" smtClean="0">
                <a:solidFill>
                  <a:srgbClr val="000000"/>
                </a:solidFill>
                <a:latin typeface="+mn-lt"/>
              </a:rPr>
              <a:t>.</a:t>
            </a:r>
            <a:r>
              <a:rPr lang="en-GB" sz="2000" dirty="0">
                <a:latin typeface="+mn-lt"/>
              </a:rPr>
              <a:t/>
            </a:r>
            <a:br>
              <a:rPr lang="en-GB" sz="2000" dirty="0">
                <a:latin typeface="+mn-lt"/>
              </a:rPr>
            </a:br>
            <a:endParaRPr lang="en-US" sz="2000" dirty="0">
              <a:latin typeface="+mn-lt"/>
            </a:endParaRPr>
          </a:p>
        </p:txBody>
      </p:sp>
    </p:spTree>
    <p:extLst>
      <p:ext uri="{BB962C8B-B14F-4D97-AF65-F5344CB8AC3E}">
        <p14:creationId xmlns:p14="http://schemas.microsoft.com/office/powerpoint/2010/main" val="20754440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US" sz="3200" dirty="0">
                <a:solidFill>
                  <a:srgbClr val="7E1B68"/>
                </a:solidFill>
                <a:latin typeface="Calibri"/>
              </a:rPr>
              <a:t>AVL Tree Rotations</a:t>
            </a:r>
            <a:r>
              <a:rPr lang="en-US" sz="3200" dirty="0"/>
              <a:t/>
            </a:r>
            <a:br>
              <a:rPr lang="en-US" sz="3200" dirty="0"/>
            </a:br>
            <a:r>
              <a:rPr lang="en-US" sz="1600" dirty="0">
                <a:solidFill>
                  <a:srgbClr val="7E1B68"/>
                </a:solidFill>
              </a:rPr>
              <a:t>http://btechsmartclass.com/DS/U5_T2.html</a:t>
            </a:r>
          </a:p>
          <a:p>
            <a:pPr fontAlgn="auto">
              <a:spcAft>
                <a:spcPts val="0"/>
              </a:spcAft>
              <a:defRPr/>
            </a:pPr>
            <a:endParaRPr lang="en-US" sz="3200" dirty="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7" name="Rectangle 6"/>
          <p:cNvSpPr/>
          <p:nvPr/>
        </p:nvSpPr>
        <p:spPr>
          <a:xfrm>
            <a:off x="201613" y="1447800"/>
            <a:ext cx="8942387" cy="1938992"/>
          </a:xfrm>
          <a:prstGeom prst="rect">
            <a:avLst/>
          </a:prstGeom>
        </p:spPr>
        <p:txBody>
          <a:bodyPr wrap="square">
            <a:spAutoFit/>
          </a:bodyPr>
          <a:lstStyle/>
          <a:p>
            <a:r>
              <a:rPr lang="en-GB" sz="2000" b="1" dirty="0" smtClean="0">
                <a:latin typeface="+mn-lt"/>
              </a:rPr>
              <a:t>(1)  Single </a:t>
            </a:r>
            <a:r>
              <a:rPr lang="en-GB" sz="2000" b="1" dirty="0">
                <a:latin typeface="+mn-lt"/>
              </a:rPr>
              <a:t>Left Rotation (LL Rotation)</a:t>
            </a:r>
          </a:p>
          <a:p>
            <a:endParaRPr lang="en-GB" sz="2000" dirty="0">
              <a:latin typeface="+mn-lt"/>
            </a:endParaRPr>
          </a:p>
          <a:p>
            <a:r>
              <a:rPr lang="en-GB" sz="2000" dirty="0">
                <a:latin typeface="+mn-lt"/>
              </a:rPr>
              <a:t>In LL Rotation every node moves one position to left from the current position. To understand LL Rotation, let us consider following insertion operations into an AVL Tree...</a:t>
            </a:r>
          </a:p>
          <a:p>
            <a:endParaRPr lang="en-GB" sz="2000" dirty="0">
              <a:latin typeface="+mn-lt"/>
            </a:endParaRPr>
          </a:p>
        </p:txBody>
      </p:sp>
      <p:pic>
        <p:nvPicPr>
          <p:cNvPr id="5122" name="Picture 2" descr="http://btechsmartclass.com/DS/images/LL%20Rotati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895600"/>
            <a:ext cx="10363199" cy="39792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65965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US" sz="3200">
                <a:solidFill>
                  <a:srgbClr val="7E1B68"/>
                </a:solidFill>
                <a:latin typeface="Calibri"/>
              </a:rPr>
              <a:t>AVL Tree Rotations</a:t>
            </a:r>
            <a:r>
              <a:rPr lang="en-US" sz="3200"/>
              <a:t/>
            </a:r>
            <a:br>
              <a:rPr lang="en-US" sz="3200"/>
            </a:br>
            <a:r>
              <a:rPr lang="en-US" sz="1600">
                <a:solidFill>
                  <a:srgbClr val="7E1B68"/>
                </a:solidFill>
              </a:rPr>
              <a:t>http://btechsmartclass.com/DS/U5_T2.html</a:t>
            </a:r>
          </a:p>
          <a:p>
            <a:pPr fontAlgn="auto">
              <a:spcAft>
                <a:spcPts val="0"/>
              </a:spcAft>
              <a:defRPr/>
            </a:pPr>
            <a:endParaRPr lang="en-US" sz="320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7" name="Rectangle 6"/>
          <p:cNvSpPr/>
          <p:nvPr/>
        </p:nvSpPr>
        <p:spPr>
          <a:xfrm>
            <a:off x="201613" y="1447800"/>
            <a:ext cx="8942387" cy="1631216"/>
          </a:xfrm>
          <a:prstGeom prst="rect">
            <a:avLst/>
          </a:prstGeom>
        </p:spPr>
        <p:txBody>
          <a:bodyPr wrap="square">
            <a:spAutoFit/>
          </a:bodyPr>
          <a:lstStyle/>
          <a:p>
            <a:r>
              <a:rPr lang="en-GB" sz="2000" b="1" dirty="0" smtClean="0">
                <a:latin typeface="+mn-lt"/>
              </a:rPr>
              <a:t>(2) Single </a:t>
            </a:r>
            <a:r>
              <a:rPr lang="en-GB" sz="2000" b="1" dirty="0">
                <a:latin typeface="+mn-lt"/>
              </a:rPr>
              <a:t>Right Rotation (RR Rotation</a:t>
            </a:r>
            <a:r>
              <a:rPr lang="en-GB" sz="2000" b="1" dirty="0" smtClean="0">
                <a:latin typeface="+mn-lt"/>
              </a:rPr>
              <a:t>)</a:t>
            </a:r>
          </a:p>
          <a:p>
            <a:endParaRPr lang="en-GB" sz="2000" b="1" dirty="0">
              <a:latin typeface="+mn-lt"/>
            </a:endParaRPr>
          </a:p>
          <a:p>
            <a:r>
              <a:rPr lang="en-GB" sz="2000" dirty="0">
                <a:latin typeface="+mn-lt"/>
              </a:rPr>
              <a:t>In RR Rotation every node moves one position to right from the current position. To understand RR Rotation, let us consider following insertion operations into an AVL Tree</a:t>
            </a:r>
            <a:r>
              <a:rPr lang="en-GB" sz="2000" dirty="0" smtClean="0">
                <a:latin typeface="+mn-lt"/>
              </a:rPr>
              <a:t>...</a:t>
            </a:r>
            <a:endParaRPr lang="en-GB" sz="2000" dirty="0">
              <a:latin typeface="+mn-lt"/>
            </a:endParaRPr>
          </a:p>
        </p:txBody>
      </p:sp>
      <p:pic>
        <p:nvPicPr>
          <p:cNvPr id="6146" name="Picture 2" descr="http://btechsmartclass.com/DS/images/RR%20Rotati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575" y="2971800"/>
            <a:ext cx="10143744" cy="396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23207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US" sz="3200">
                <a:solidFill>
                  <a:srgbClr val="7E1B68"/>
                </a:solidFill>
                <a:latin typeface="Calibri"/>
              </a:rPr>
              <a:t>AVL Tree Rotations</a:t>
            </a:r>
            <a:r>
              <a:rPr lang="en-US" sz="3200"/>
              <a:t/>
            </a:r>
            <a:br>
              <a:rPr lang="en-US" sz="3200"/>
            </a:br>
            <a:r>
              <a:rPr lang="en-US" sz="1600">
                <a:solidFill>
                  <a:srgbClr val="7E1B68"/>
                </a:solidFill>
              </a:rPr>
              <a:t>http://btechsmartclass.com/DS/U5_T2.html</a:t>
            </a:r>
          </a:p>
          <a:p>
            <a:pPr fontAlgn="auto">
              <a:spcAft>
                <a:spcPts val="0"/>
              </a:spcAft>
              <a:defRPr/>
            </a:pPr>
            <a:endParaRPr lang="en-US" sz="320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7" name="Rectangle 6"/>
          <p:cNvSpPr/>
          <p:nvPr/>
        </p:nvSpPr>
        <p:spPr>
          <a:xfrm>
            <a:off x="201613" y="1447800"/>
            <a:ext cx="8942387" cy="1938992"/>
          </a:xfrm>
          <a:prstGeom prst="rect">
            <a:avLst/>
          </a:prstGeom>
        </p:spPr>
        <p:txBody>
          <a:bodyPr wrap="square">
            <a:spAutoFit/>
          </a:bodyPr>
          <a:lstStyle/>
          <a:p>
            <a:r>
              <a:rPr lang="en-GB" sz="2000" b="1" dirty="0" smtClean="0">
                <a:latin typeface="+mn-lt"/>
              </a:rPr>
              <a:t>(3) Left </a:t>
            </a:r>
            <a:r>
              <a:rPr lang="en-GB" sz="2000" b="1" dirty="0">
                <a:latin typeface="+mn-lt"/>
              </a:rPr>
              <a:t>Right Rotation (LR Rotation</a:t>
            </a:r>
            <a:r>
              <a:rPr lang="en-GB" sz="2000" b="1" dirty="0" smtClean="0">
                <a:latin typeface="+mn-lt"/>
              </a:rPr>
              <a:t>)</a:t>
            </a:r>
          </a:p>
          <a:p>
            <a:endParaRPr lang="en-GB" sz="2000" b="1" dirty="0">
              <a:latin typeface="+mn-lt"/>
            </a:endParaRPr>
          </a:p>
          <a:p>
            <a:r>
              <a:rPr lang="en-GB" sz="2000" dirty="0">
                <a:latin typeface="+mn-lt"/>
              </a:rPr>
              <a:t>The LR Rotation is combination of single left rotation followed by single right rotation. In LR </a:t>
            </a:r>
            <a:r>
              <a:rPr lang="en-GB" sz="2000" dirty="0" smtClean="0">
                <a:latin typeface="+mn-lt"/>
              </a:rPr>
              <a:t>Rotation</a:t>
            </a:r>
            <a:r>
              <a:rPr lang="en-GB" sz="2000" dirty="0">
                <a:latin typeface="+mn-lt"/>
              </a:rPr>
              <a:t>, first every node moves one position to left then one position to right from the current position. To understand LR Rotation, let us consider following insertion operations into an AVL Tree...</a:t>
            </a:r>
          </a:p>
        </p:txBody>
      </p:sp>
      <p:pic>
        <p:nvPicPr>
          <p:cNvPr id="7170" name="Picture 2" descr="http://btechsmartclass.com/DS/images/LR%20Rotati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575" y="3429000"/>
            <a:ext cx="8988425"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47642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US" sz="3200">
                <a:solidFill>
                  <a:srgbClr val="7E1B68"/>
                </a:solidFill>
                <a:latin typeface="Calibri"/>
              </a:rPr>
              <a:t>AVL Tree Rotations</a:t>
            </a:r>
            <a:r>
              <a:rPr lang="en-US" sz="3200"/>
              <a:t/>
            </a:r>
            <a:br>
              <a:rPr lang="en-US" sz="3200"/>
            </a:br>
            <a:r>
              <a:rPr lang="en-US" sz="1600">
                <a:solidFill>
                  <a:srgbClr val="7E1B68"/>
                </a:solidFill>
              </a:rPr>
              <a:t>http://btechsmartclass.com/DS/U5_T2.html</a:t>
            </a:r>
          </a:p>
          <a:p>
            <a:pPr fontAlgn="auto">
              <a:spcAft>
                <a:spcPts val="0"/>
              </a:spcAft>
              <a:defRPr/>
            </a:pPr>
            <a:endParaRPr lang="en-US" sz="320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7" name="Rectangle 6"/>
          <p:cNvSpPr/>
          <p:nvPr/>
        </p:nvSpPr>
        <p:spPr>
          <a:xfrm>
            <a:off x="201613" y="1447800"/>
            <a:ext cx="8942387" cy="2246769"/>
          </a:xfrm>
          <a:prstGeom prst="rect">
            <a:avLst/>
          </a:prstGeom>
        </p:spPr>
        <p:txBody>
          <a:bodyPr wrap="square">
            <a:spAutoFit/>
          </a:bodyPr>
          <a:lstStyle/>
          <a:p>
            <a:r>
              <a:rPr lang="en-GB" sz="2000" b="1" dirty="0" smtClean="0">
                <a:latin typeface="+mn-lt"/>
              </a:rPr>
              <a:t>(4) Right </a:t>
            </a:r>
            <a:r>
              <a:rPr lang="en-GB" sz="2000" b="1" dirty="0">
                <a:latin typeface="+mn-lt"/>
              </a:rPr>
              <a:t>Left Rotation (RL Rotation</a:t>
            </a:r>
            <a:r>
              <a:rPr lang="en-GB" sz="2000" b="1" dirty="0" smtClean="0">
                <a:latin typeface="+mn-lt"/>
              </a:rPr>
              <a:t>)</a:t>
            </a:r>
          </a:p>
          <a:p>
            <a:endParaRPr lang="en-GB" sz="2000" b="1" dirty="0">
              <a:latin typeface="+mn-lt"/>
            </a:endParaRPr>
          </a:p>
          <a:p>
            <a:r>
              <a:rPr lang="en-GB" sz="2000" dirty="0">
                <a:latin typeface="+mn-lt"/>
              </a:rPr>
              <a:t>The RL Rotation is combination of single right rotation followed by single left rotation. In RL </a:t>
            </a:r>
            <a:r>
              <a:rPr lang="en-GB" sz="2000" dirty="0" smtClean="0">
                <a:latin typeface="+mn-lt"/>
              </a:rPr>
              <a:t>Rotation</a:t>
            </a:r>
            <a:r>
              <a:rPr lang="en-GB" sz="2000" dirty="0">
                <a:latin typeface="+mn-lt"/>
              </a:rPr>
              <a:t>, first every node moves one position to right then one position to left from the current position. To understand RL Rotation, let us consider following insertion operations into an AVL Tree...</a:t>
            </a:r>
          </a:p>
          <a:p>
            <a:endParaRPr lang="en-GB" sz="2000" dirty="0">
              <a:solidFill>
                <a:prstClr val="black"/>
              </a:solidFill>
              <a:latin typeface="+mn-lt"/>
            </a:endParaRPr>
          </a:p>
        </p:txBody>
      </p:sp>
      <p:pic>
        <p:nvPicPr>
          <p:cNvPr id="8194" name="Picture 2" descr="http://btechsmartclass.com/DS/images/RL%20Rotatio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575" y="3276600"/>
            <a:ext cx="9140825"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17086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GB" sz="3200" dirty="0">
                <a:solidFill>
                  <a:srgbClr val="7E1B68"/>
                </a:solidFill>
                <a:latin typeface="+mn-lt"/>
              </a:rPr>
              <a:t>Search Operation in AVL Tree</a:t>
            </a:r>
          </a:p>
          <a:p>
            <a:pPr fontAlgn="auto">
              <a:spcAft>
                <a:spcPts val="0"/>
              </a:spcAft>
              <a:defRPr/>
            </a:pPr>
            <a:endParaRPr lang="en-US" sz="3200" dirty="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7" name="Rectangle 6"/>
          <p:cNvSpPr/>
          <p:nvPr/>
        </p:nvSpPr>
        <p:spPr>
          <a:xfrm>
            <a:off x="201613" y="762000"/>
            <a:ext cx="8942387" cy="5170646"/>
          </a:xfrm>
          <a:prstGeom prst="rect">
            <a:avLst/>
          </a:prstGeom>
        </p:spPr>
        <p:txBody>
          <a:bodyPr wrap="square">
            <a:spAutoFit/>
          </a:bodyPr>
          <a:lstStyle/>
          <a:p>
            <a:endParaRPr lang="en-GB" sz="2400" b="1" dirty="0">
              <a:latin typeface="+mn-lt"/>
            </a:endParaRPr>
          </a:p>
          <a:p>
            <a:r>
              <a:rPr lang="en-GB" dirty="0">
                <a:latin typeface="+mn-lt"/>
              </a:rPr>
              <a:t>In an AVL tree, the search operation is performed with </a:t>
            </a:r>
            <a:r>
              <a:rPr lang="en-GB" b="1" dirty="0">
                <a:latin typeface="+mn-lt"/>
              </a:rPr>
              <a:t>O(log n)</a:t>
            </a:r>
            <a:r>
              <a:rPr lang="en-GB" dirty="0">
                <a:latin typeface="+mn-lt"/>
              </a:rPr>
              <a:t> time complexity. </a:t>
            </a:r>
            <a:r>
              <a:rPr lang="en-GB" b="1" dirty="0">
                <a:latin typeface="+mn-lt"/>
              </a:rPr>
              <a:t>The search operation is performed similar to Binary search tree search operation.</a:t>
            </a:r>
            <a:r>
              <a:rPr lang="en-GB" dirty="0">
                <a:latin typeface="+mn-lt"/>
              </a:rPr>
              <a:t> We use the following steps to search an element in AVL tree</a:t>
            </a:r>
            <a:r>
              <a:rPr lang="en-GB" dirty="0" smtClean="0">
                <a:latin typeface="+mn-lt"/>
              </a:rPr>
              <a:t>...</a:t>
            </a:r>
          </a:p>
          <a:p>
            <a:endParaRPr lang="en-GB" dirty="0">
              <a:latin typeface="+mn-lt"/>
            </a:endParaRPr>
          </a:p>
          <a:p>
            <a:r>
              <a:rPr lang="en-GB" b="1" dirty="0">
                <a:latin typeface="+mn-lt"/>
              </a:rPr>
              <a:t>Step 1:</a:t>
            </a:r>
            <a:r>
              <a:rPr lang="en-GB" dirty="0">
                <a:latin typeface="+mn-lt"/>
              </a:rPr>
              <a:t> Read the search element from the user</a:t>
            </a:r>
          </a:p>
          <a:p>
            <a:r>
              <a:rPr lang="en-GB" b="1" dirty="0">
                <a:latin typeface="+mn-lt"/>
              </a:rPr>
              <a:t>Step 2:</a:t>
            </a:r>
            <a:r>
              <a:rPr lang="en-GB" dirty="0">
                <a:latin typeface="+mn-lt"/>
              </a:rPr>
              <a:t> Compare, the search element with the value of root node in the tree.</a:t>
            </a:r>
          </a:p>
          <a:p>
            <a:r>
              <a:rPr lang="en-GB" b="1" dirty="0">
                <a:latin typeface="+mn-lt"/>
              </a:rPr>
              <a:t>Step 3:</a:t>
            </a:r>
            <a:r>
              <a:rPr lang="en-GB" dirty="0">
                <a:latin typeface="+mn-lt"/>
              </a:rPr>
              <a:t> If both are matching, then display "Given node found!!!" and terminate the function</a:t>
            </a:r>
          </a:p>
          <a:p>
            <a:r>
              <a:rPr lang="en-GB" b="1" dirty="0">
                <a:latin typeface="+mn-lt"/>
              </a:rPr>
              <a:t>Step 4:</a:t>
            </a:r>
            <a:r>
              <a:rPr lang="en-GB" dirty="0">
                <a:latin typeface="+mn-lt"/>
              </a:rPr>
              <a:t> If both are not matching, then check whether search element is smaller or larger than that node value.</a:t>
            </a:r>
          </a:p>
          <a:p>
            <a:r>
              <a:rPr lang="en-GB" b="1" dirty="0">
                <a:latin typeface="+mn-lt"/>
              </a:rPr>
              <a:t>Step 5:</a:t>
            </a:r>
            <a:r>
              <a:rPr lang="en-GB" dirty="0">
                <a:latin typeface="+mn-lt"/>
              </a:rPr>
              <a:t> If search element is smaller, then continue the search process in left </a:t>
            </a:r>
            <a:r>
              <a:rPr lang="en-GB" dirty="0" err="1">
                <a:latin typeface="+mn-lt"/>
              </a:rPr>
              <a:t>subtree</a:t>
            </a:r>
            <a:r>
              <a:rPr lang="en-GB" dirty="0">
                <a:latin typeface="+mn-lt"/>
              </a:rPr>
              <a:t>.</a:t>
            </a:r>
          </a:p>
          <a:p>
            <a:r>
              <a:rPr lang="en-GB" b="1" dirty="0">
                <a:latin typeface="+mn-lt"/>
              </a:rPr>
              <a:t>Step 6:</a:t>
            </a:r>
            <a:r>
              <a:rPr lang="en-GB" dirty="0">
                <a:latin typeface="+mn-lt"/>
              </a:rPr>
              <a:t> If search element is larger, then continue the search process in right </a:t>
            </a:r>
            <a:r>
              <a:rPr lang="en-GB" dirty="0" err="1">
                <a:latin typeface="+mn-lt"/>
              </a:rPr>
              <a:t>subtree</a:t>
            </a:r>
            <a:r>
              <a:rPr lang="en-GB" dirty="0">
                <a:latin typeface="+mn-lt"/>
              </a:rPr>
              <a:t>.</a:t>
            </a:r>
          </a:p>
          <a:p>
            <a:r>
              <a:rPr lang="en-GB" b="1" dirty="0">
                <a:latin typeface="+mn-lt"/>
              </a:rPr>
              <a:t>Step 7:</a:t>
            </a:r>
            <a:r>
              <a:rPr lang="en-GB" dirty="0">
                <a:latin typeface="+mn-lt"/>
              </a:rPr>
              <a:t> Repeat the same until we found exact element or we completed with a leaf node</a:t>
            </a:r>
          </a:p>
          <a:p>
            <a:r>
              <a:rPr lang="en-GB" b="1" dirty="0">
                <a:latin typeface="+mn-lt"/>
              </a:rPr>
              <a:t>Step 8:</a:t>
            </a:r>
            <a:r>
              <a:rPr lang="en-GB" dirty="0">
                <a:latin typeface="+mn-lt"/>
              </a:rPr>
              <a:t> If we reach to the node with search value, then display "Element is found" and terminate the function.</a:t>
            </a:r>
          </a:p>
          <a:p>
            <a:r>
              <a:rPr lang="en-GB" b="1" dirty="0">
                <a:latin typeface="+mn-lt"/>
              </a:rPr>
              <a:t>Step 9:</a:t>
            </a:r>
            <a:r>
              <a:rPr lang="en-GB" dirty="0">
                <a:latin typeface="+mn-lt"/>
              </a:rPr>
              <a:t> If we reach to a leaf node and it is also not matching, then display "Element not found" and terminate the function.</a:t>
            </a:r>
          </a:p>
          <a:p>
            <a:endParaRPr lang="en-GB" dirty="0">
              <a:solidFill>
                <a:prstClr val="black"/>
              </a:solidFill>
              <a:latin typeface="+mn-lt"/>
            </a:endParaRPr>
          </a:p>
        </p:txBody>
      </p:sp>
    </p:spTree>
    <p:extLst>
      <p:ext uri="{BB962C8B-B14F-4D97-AF65-F5344CB8AC3E}">
        <p14:creationId xmlns:p14="http://schemas.microsoft.com/office/powerpoint/2010/main" val="8310657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GB" sz="3200" dirty="0">
                <a:solidFill>
                  <a:srgbClr val="7E1B68"/>
                </a:solidFill>
                <a:latin typeface="+mn-lt"/>
              </a:rPr>
              <a:t>Insertion Operation in AVL Tree</a:t>
            </a:r>
          </a:p>
          <a:p>
            <a:pPr fontAlgn="auto">
              <a:spcAft>
                <a:spcPts val="0"/>
              </a:spcAft>
              <a:defRPr/>
            </a:pPr>
            <a:endParaRPr lang="en-US" sz="3200" dirty="0">
              <a:solidFill>
                <a:srgbClr val="7E1B68"/>
              </a:solidFill>
              <a:latin typeface="+mn-lt"/>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7" name="Rectangle 6"/>
          <p:cNvSpPr/>
          <p:nvPr/>
        </p:nvSpPr>
        <p:spPr>
          <a:xfrm>
            <a:off x="201613" y="1143000"/>
            <a:ext cx="8942387" cy="5909310"/>
          </a:xfrm>
          <a:prstGeom prst="rect">
            <a:avLst/>
          </a:prstGeom>
        </p:spPr>
        <p:txBody>
          <a:bodyPr wrap="square">
            <a:spAutoFit/>
          </a:bodyPr>
          <a:lstStyle/>
          <a:p>
            <a:r>
              <a:rPr lang="en-GB" sz="2400" dirty="0" smtClean="0">
                <a:latin typeface="+mn-lt"/>
              </a:rPr>
              <a:t>In </a:t>
            </a:r>
            <a:r>
              <a:rPr lang="en-GB" sz="2400" dirty="0">
                <a:latin typeface="+mn-lt"/>
              </a:rPr>
              <a:t>an AVL tree, the insertion operation is performed with </a:t>
            </a:r>
            <a:r>
              <a:rPr lang="en-GB" sz="2400" b="1" dirty="0">
                <a:latin typeface="+mn-lt"/>
              </a:rPr>
              <a:t>O(log n)</a:t>
            </a:r>
            <a:r>
              <a:rPr lang="en-GB" sz="2400" dirty="0">
                <a:latin typeface="+mn-lt"/>
              </a:rPr>
              <a:t> time complexity. In AVL Tree, new node is always inserted as a leaf node. The insertion operation is performed as follows</a:t>
            </a:r>
            <a:r>
              <a:rPr lang="en-GB" sz="2400" dirty="0" smtClean="0">
                <a:latin typeface="+mn-lt"/>
              </a:rPr>
              <a:t>...</a:t>
            </a:r>
          </a:p>
          <a:p>
            <a:endParaRPr lang="en-GB" sz="2400" dirty="0">
              <a:latin typeface="+mn-lt"/>
            </a:endParaRPr>
          </a:p>
          <a:p>
            <a:r>
              <a:rPr lang="en-GB" sz="2400" b="1" dirty="0">
                <a:latin typeface="+mn-lt"/>
              </a:rPr>
              <a:t>Step 1:</a:t>
            </a:r>
            <a:r>
              <a:rPr lang="en-GB" sz="2400" dirty="0">
                <a:latin typeface="+mn-lt"/>
              </a:rPr>
              <a:t> Insert the new element into the tree using Binary Search Tree insertion logic</a:t>
            </a:r>
            <a:r>
              <a:rPr lang="en-GB" sz="2400" dirty="0" smtClean="0">
                <a:latin typeface="+mn-lt"/>
              </a:rPr>
              <a:t>.</a:t>
            </a:r>
          </a:p>
          <a:p>
            <a:endParaRPr lang="en-GB" sz="2400" dirty="0">
              <a:latin typeface="+mn-lt"/>
            </a:endParaRPr>
          </a:p>
          <a:p>
            <a:r>
              <a:rPr lang="en-GB" sz="2400" b="1" dirty="0">
                <a:latin typeface="+mn-lt"/>
              </a:rPr>
              <a:t>Step 2:</a:t>
            </a:r>
            <a:r>
              <a:rPr lang="en-GB" sz="2400" dirty="0">
                <a:latin typeface="+mn-lt"/>
              </a:rPr>
              <a:t> After insertion, check the </a:t>
            </a:r>
            <a:r>
              <a:rPr lang="en-GB" sz="2400" b="1" dirty="0">
                <a:latin typeface="+mn-lt"/>
              </a:rPr>
              <a:t>Balance Factor</a:t>
            </a:r>
            <a:r>
              <a:rPr lang="en-GB" sz="2400" dirty="0">
                <a:latin typeface="+mn-lt"/>
              </a:rPr>
              <a:t> of every node</a:t>
            </a:r>
            <a:r>
              <a:rPr lang="en-GB" sz="2400" dirty="0" smtClean="0">
                <a:latin typeface="+mn-lt"/>
              </a:rPr>
              <a:t>.</a:t>
            </a:r>
          </a:p>
          <a:p>
            <a:endParaRPr lang="en-GB" sz="2400" dirty="0">
              <a:latin typeface="+mn-lt"/>
            </a:endParaRPr>
          </a:p>
          <a:p>
            <a:r>
              <a:rPr lang="en-GB" sz="2400" b="1" dirty="0">
                <a:latin typeface="+mn-lt"/>
              </a:rPr>
              <a:t>Step 3:</a:t>
            </a:r>
            <a:r>
              <a:rPr lang="en-GB" sz="2400" dirty="0">
                <a:latin typeface="+mn-lt"/>
              </a:rPr>
              <a:t> If the </a:t>
            </a:r>
            <a:r>
              <a:rPr lang="en-GB" sz="2400" b="1" dirty="0">
                <a:latin typeface="+mn-lt"/>
              </a:rPr>
              <a:t>Balance Factor</a:t>
            </a:r>
            <a:r>
              <a:rPr lang="en-GB" sz="2400" dirty="0">
                <a:latin typeface="+mn-lt"/>
              </a:rPr>
              <a:t> of every node is </a:t>
            </a:r>
            <a:r>
              <a:rPr lang="en-GB" sz="2400" b="1" dirty="0">
                <a:latin typeface="+mn-lt"/>
              </a:rPr>
              <a:t>0 or 1 or -1</a:t>
            </a:r>
            <a:r>
              <a:rPr lang="en-GB" sz="2400" dirty="0">
                <a:latin typeface="+mn-lt"/>
              </a:rPr>
              <a:t> then go for next operation</a:t>
            </a:r>
            <a:r>
              <a:rPr lang="en-GB" sz="2400" dirty="0" smtClean="0">
                <a:latin typeface="+mn-lt"/>
              </a:rPr>
              <a:t>.</a:t>
            </a:r>
          </a:p>
          <a:p>
            <a:endParaRPr lang="en-GB" sz="2400" dirty="0">
              <a:latin typeface="+mn-lt"/>
            </a:endParaRPr>
          </a:p>
          <a:p>
            <a:r>
              <a:rPr lang="en-GB" sz="2400" b="1" dirty="0">
                <a:latin typeface="+mn-lt"/>
              </a:rPr>
              <a:t>Step 4:</a:t>
            </a:r>
            <a:r>
              <a:rPr lang="en-GB" sz="2400" dirty="0">
                <a:latin typeface="+mn-lt"/>
              </a:rPr>
              <a:t> If the </a:t>
            </a:r>
            <a:r>
              <a:rPr lang="en-GB" sz="2400" b="1" dirty="0">
                <a:latin typeface="+mn-lt"/>
              </a:rPr>
              <a:t>Balance Factor</a:t>
            </a:r>
            <a:r>
              <a:rPr lang="en-GB" sz="2400" dirty="0">
                <a:latin typeface="+mn-lt"/>
              </a:rPr>
              <a:t> of any node is other than </a:t>
            </a:r>
            <a:r>
              <a:rPr lang="en-GB" sz="2400" b="1" dirty="0">
                <a:latin typeface="+mn-lt"/>
              </a:rPr>
              <a:t>0 or 1 or </a:t>
            </a:r>
            <a:r>
              <a:rPr lang="en-GB" sz="2400" b="1" dirty="0" smtClean="0">
                <a:latin typeface="+mn-lt"/>
              </a:rPr>
              <a:t>- 1</a:t>
            </a:r>
            <a:r>
              <a:rPr lang="en-GB" sz="2400" dirty="0">
                <a:latin typeface="+mn-lt"/>
              </a:rPr>
              <a:t> then tree is said to be imbalanced. Then perform the suitable </a:t>
            </a:r>
            <a:r>
              <a:rPr lang="en-GB" sz="2400" b="1" dirty="0">
                <a:latin typeface="+mn-lt"/>
              </a:rPr>
              <a:t>Rotation</a:t>
            </a:r>
            <a:r>
              <a:rPr lang="en-GB" sz="2400" dirty="0">
                <a:latin typeface="+mn-lt"/>
              </a:rPr>
              <a:t> to make it balanced. And go for next operation.</a:t>
            </a:r>
          </a:p>
          <a:p>
            <a:endParaRPr lang="en-GB" dirty="0">
              <a:solidFill>
                <a:prstClr val="black"/>
              </a:solidFill>
              <a:latin typeface="+mn-lt"/>
            </a:endParaRPr>
          </a:p>
        </p:txBody>
      </p:sp>
    </p:spTree>
    <p:extLst>
      <p:ext uri="{BB962C8B-B14F-4D97-AF65-F5344CB8AC3E}">
        <p14:creationId xmlns:p14="http://schemas.microsoft.com/office/powerpoint/2010/main" val="41717459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GB" sz="3200" dirty="0">
                <a:solidFill>
                  <a:srgbClr val="7E1B68"/>
                </a:solidFill>
                <a:latin typeface="+mn-lt"/>
              </a:rPr>
              <a:t>Insertion Operation in AVL Tree</a:t>
            </a:r>
          </a:p>
          <a:p>
            <a:pPr fontAlgn="auto">
              <a:spcAft>
                <a:spcPts val="0"/>
              </a:spcAft>
              <a:defRPr/>
            </a:pPr>
            <a:endParaRPr lang="en-US" sz="3200" dirty="0">
              <a:solidFill>
                <a:srgbClr val="7E1B68"/>
              </a:solidFill>
              <a:latin typeface="+mn-lt"/>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7" name="Rectangle 6"/>
          <p:cNvSpPr/>
          <p:nvPr/>
        </p:nvSpPr>
        <p:spPr>
          <a:xfrm>
            <a:off x="201613" y="1447800"/>
            <a:ext cx="8942387" cy="2215991"/>
          </a:xfrm>
          <a:prstGeom prst="rect">
            <a:avLst/>
          </a:prstGeom>
        </p:spPr>
        <p:txBody>
          <a:bodyPr wrap="square">
            <a:spAutoFit/>
          </a:bodyPr>
          <a:lstStyle/>
          <a:p>
            <a:endParaRPr lang="en-GB" sz="2400" b="1" dirty="0">
              <a:latin typeface="+mn-lt"/>
            </a:endParaRPr>
          </a:p>
          <a:p>
            <a:r>
              <a:rPr lang="en-GB" sz="2400" b="1" dirty="0"/>
              <a:t>Example: Construct an AVL Tree by inserting numbers from 1 to 8.</a:t>
            </a:r>
          </a:p>
          <a:p>
            <a:endParaRPr lang="en-GB" sz="2400" dirty="0" smtClean="0">
              <a:latin typeface="+mn-lt"/>
            </a:endParaRPr>
          </a:p>
          <a:p>
            <a:r>
              <a:rPr lang="en-GB" sz="2400" dirty="0">
                <a:latin typeface="+mn-lt"/>
              </a:rPr>
              <a:t>See: http://btechsmartclass.com/DS/U5_T2.html </a:t>
            </a:r>
          </a:p>
          <a:p>
            <a:endParaRPr lang="en-GB" dirty="0">
              <a:solidFill>
                <a:prstClr val="black"/>
              </a:solidFill>
              <a:latin typeface="+mn-lt"/>
            </a:endParaRPr>
          </a:p>
        </p:txBody>
      </p:sp>
    </p:spTree>
    <p:extLst>
      <p:ext uri="{BB962C8B-B14F-4D97-AF65-F5344CB8AC3E}">
        <p14:creationId xmlns:p14="http://schemas.microsoft.com/office/powerpoint/2010/main" val="7369543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pPr fontAlgn="auto">
              <a:spcAft>
                <a:spcPts val="0"/>
              </a:spcAft>
              <a:defRPr/>
            </a:pPr>
            <a:r>
              <a:rPr lang="en-US" sz="3200" dirty="0" smtClean="0">
                <a:solidFill>
                  <a:srgbClr val="7E1B68"/>
                </a:solidFill>
              </a:rPr>
              <a:t>Binary Search </a:t>
            </a:r>
            <a:r>
              <a:rPr lang="en-US" sz="3200" dirty="0">
                <a:solidFill>
                  <a:srgbClr val="7E1B68"/>
                </a:solidFill>
              </a:rPr>
              <a:t>Tree </a:t>
            </a:r>
            <a:r>
              <a:rPr lang="en-US" sz="3200" dirty="0" smtClean="0">
                <a:solidFill>
                  <a:srgbClr val="7E1B68"/>
                </a:solidFill>
              </a:rPr>
              <a:t>(BST)</a:t>
            </a:r>
            <a:endParaRPr lang="en-US" sz="3200" dirty="0">
              <a:solidFill>
                <a:srgbClr val="7E1B68"/>
              </a:solidFill>
              <a:latin typeface="Calibri"/>
            </a:endParaRPr>
          </a:p>
          <a:p>
            <a:pPr fontAlgn="auto">
              <a:spcAft>
                <a:spcPts val="0"/>
              </a:spcAft>
              <a:defRPr/>
            </a:pPr>
            <a:endParaRPr lang="en-US" sz="3200" dirty="0">
              <a:solidFill>
                <a:srgbClr val="7E1B68"/>
              </a:solidFill>
              <a:latin typeface="Calibri"/>
            </a:endParaRPr>
          </a:p>
          <a:p>
            <a:pPr fontAlgn="auto">
              <a:spcAft>
                <a:spcPts val="0"/>
              </a:spcAft>
              <a:defRPr/>
            </a:pPr>
            <a:endParaRPr lang="en-US" sz="3200" dirty="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pic>
        <p:nvPicPr>
          <p:cNvPr id="4" name="Picture 2" descr="http://btechsmartclass.com/DS/images/BST%20Examp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143000"/>
            <a:ext cx="9144001" cy="4802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40899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pic>
        <p:nvPicPr>
          <p:cNvPr id="4" name="Picture 3"/>
          <p:cNvPicPr>
            <a:picLocks noChangeAspect="1"/>
          </p:cNvPicPr>
          <p:nvPr/>
        </p:nvPicPr>
        <p:blipFill>
          <a:blip r:embed="rId3"/>
          <a:stretch>
            <a:fillRect/>
          </a:stretch>
        </p:blipFill>
        <p:spPr>
          <a:xfrm>
            <a:off x="1129269" y="152401"/>
            <a:ext cx="6947931" cy="6612654"/>
          </a:xfrm>
          <a:prstGeom prst="rect">
            <a:avLst/>
          </a:prstGeom>
        </p:spPr>
      </p:pic>
    </p:spTree>
    <p:extLst>
      <p:ext uri="{BB962C8B-B14F-4D97-AF65-F5344CB8AC3E}">
        <p14:creationId xmlns:p14="http://schemas.microsoft.com/office/powerpoint/2010/main" val="7217952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pic>
        <p:nvPicPr>
          <p:cNvPr id="5" name="Picture 4"/>
          <p:cNvPicPr>
            <a:picLocks noChangeAspect="1"/>
          </p:cNvPicPr>
          <p:nvPr/>
        </p:nvPicPr>
        <p:blipFill>
          <a:blip r:embed="rId3"/>
          <a:stretch>
            <a:fillRect/>
          </a:stretch>
        </p:blipFill>
        <p:spPr>
          <a:xfrm>
            <a:off x="2432624" y="-76200"/>
            <a:ext cx="4425376" cy="7093009"/>
          </a:xfrm>
          <a:prstGeom prst="rect">
            <a:avLst/>
          </a:prstGeom>
        </p:spPr>
      </p:pic>
    </p:spTree>
    <p:extLst>
      <p:ext uri="{BB962C8B-B14F-4D97-AF65-F5344CB8AC3E}">
        <p14:creationId xmlns:p14="http://schemas.microsoft.com/office/powerpoint/2010/main" val="26201916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5" name="Rectangle 4"/>
          <p:cNvSpPr/>
          <p:nvPr/>
        </p:nvSpPr>
        <p:spPr>
          <a:xfrm>
            <a:off x="152400" y="733485"/>
            <a:ext cx="8915400" cy="4678204"/>
          </a:xfrm>
          <a:prstGeom prst="rect">
            <a:avLst/>
          </a:prstGeom>
        </p:spPr>
        <p:txBody>
          <a:bodyPr wrap="square">
            <a:spAutoFit/>
          </a:bodyPr>
          <a:lstStyle/>
          <a:p>
            <a:r>
              <a:rPr lang="en-GB" sz="2800" b="1" dirty="0">
                <a:solidFill>
                  <a:srgbClr val="7E1B68"/>
                </a:solidFill>
                <a:latin typeface="+mn-lt"/>
              </a:rPr>
              <a:t>Search Operation in </a:t>
            </a:r>
            <a:r>
              <a:rPr lang="en-GB" sz="2800" b="1" dirty="0" smtClean="0">
                <a:solidFill>
                  <a:srgbClr val="7E1B68"/>
                </a:solidFill>
                <a:latin typeface="+mn-lt"/>
              </a:rPr>
              <a:t>BST</a:t>
            </a:r>
            <a:endParaRPr lang="en-GB" sz="2800" b="1" dirty="0">
              <a:solidFill>
                <a:srgbClr val="7E1B68"/>
              </a:solidFill>
              <a:latin typeface="+mn-lt"/>
            </a:endParaRPr>
          </a:p>
          <a:p>
            <a:pPr algn="just"/>
            <a:r>
              <a:rPr lang="en-GB" dirty="0">
                <a:solidFill>
                  <a:srgbClr val="000000"/>
                </a:solidFill>
                <a:latin typeface="+mn-lt"/>
              </a:rPr>
              <a:t>In a binary search tree, the search operation is performed with </a:t>
            </a:r>
            <a:r>
              <a:rPr lang="en-GB" b="1" dirty="0">
                <a:solidFill>
                  <a:srgbClr val="000000"/>
                </a:solidFill>
                <a:latin typeface="+mn-lt"/>
              </a:rPr>
              <a:t>O(log n)</a:t>
            </a:r>
            <a:r>
              <a:rPr lang="en-GB" dirty="0">
                <a:solidFill>
                  <a:srgbClr val="000000"/>
                </a:solidFill>
                <a:latin typeface="+mn-lt"/>
              </a:rPr>
              <a:t> time complexity. The search operation is performed as follows</a:t>
            </a:r>
            <a:r>
              <a:rPr lang="en-GB" dirty="0" smtClean="0">
                <a:solidFill>
                  <a:srgbClr val="000000"/>
                </a:solidFill>
                <a:latin typeface="+mn-lt"/>
              </a:rPr>
              <a:t>...</a:t>
            </a:r>
          </a:p>
          <a:p>
            <a:pPr algn="just"/>
            <a:endParaRPr lang="en-GB" dirty="0">
              <a:solidFill>
                <a:srgbClr val="000000"/>
              </a:solidFill>
              <a:latin typeface="+mn-lt"/>
            </a:endParaRPr>
          </a:p>
          <a:p>
            <a:pPr algn="just"/>
            <a:r>
              <a:rPr lang="en-GB" b="1" dirty="0">
                <a:solidFill>
                  <a:srgbClr val="0066FF"/>
                </a:solidFill>
                <a:latin typeface="+mn-lt"/>
              </a:rPr>
              <a:t>Step 1:</a:t>
            </a:r>
            <a:r>
              <a:rPr lang="en-GB" dirty="0">
                <a:solidFill>
                  <a:srgbClr val="000000"/>
                </a:solidFill>
                <a:latin typeface="+mn-lt"/>
              </a:rPr>
              <a:t> Read the search element from the user</a:t>
            </a:r>
          </a:p>
          <a:p>
            <a:pPr algn="just"/>
            <a:r>
              <a:rPr lang="en-GB" b="1" dirty="0">
                <a:solidFill>
                  <a:srgbClr val="0066FF"/>
                </a:solidFill>
                <a:latin typeface="+mn-lt"/>
              </a:rPr>
              <a:t>Step 2:</a:t>
            </a:r>
            <a:r>
              <a:rPr lang="en-GB" dirty="0">
                <a:solidFill>
                  <a:srgbClr val="000000"/>
                </a:solidFill>
                <a:latin typeface="+mn-lt"/>
              </a:rPr>
              <a:t> Compare, the search element with the value of root node in the tree.</a:t>
            </a:r>
          </a:p>
          <a:p>
            <a:pPr algn="just"/>
            <a:r>
              <a:rPr lang="en-GB" b="1" dirty="0">
                <a:solidFill>
                  <a:srgbClr val="0066FF"/>
                </a:solidFill>
                <a:latin typeface="+mn-lt"/>
              </a:rPr>
              <a:t>Step 3:</a:t>
            </a:r>
            <a:r>
              <a:rPr lang="en-GB" dirty="0">
                <a:solidFill>
                  <a:srgbClr val="000000"/>
                </a:solidFill>
                <a:latin typeface="+mn-lt"/>
              </a:rPr>
              <a:t> If both are matching, then display "Given node found!!!" and terminate the function</a:t>
            </a:r>
          </a:p>
          <a:p>
            <a:pPr algn="just"/>
            <a:r>
              <a:rPr lang="en-GB" b="1" dirty="0">
                <a:solidFill>
                  <a:srgbClr val="0066FF"/>
                </a:solidFill>
                <a:latin typeface="+mn-lt"/>
              </a:rPr>
              <a:t>Step 4:</a:t>
            </a:r>
            <a:r>
              <a:rPr lang="en-GB" dirty="0">
                <a:solidFill>
                  <a:srgbClr val="000000"/>
                </a:solidFill>
                <a:latin typeface="+mn-lt"/>
              </a:rPr>
              <a:t> If both are not matching, then check whether search element is smaller or larger than that node value.</a:t>
            </a:r>
          </a:p>
          <a:p>
            <a:pPr algn="just"/>
            <a:r>
              <a:rPr lang="en-GB" b="1" dirty="0">
                <a:solidFill>
                  <a:srgbClr val="0066FF"/>
                </a:solidFill>
                <a:latin typeface="+mn-lt"/>
              </a:rPr>
              <a:t>Step 5:</a:t>
            </a:r>
            <a:r>
              <a:rPr lang="en-GB" dirty="0">
                <a:solidFill>
                  <a:srgbClr val="000000"/>
                </a:solidFill>
                <a:latin typeface="+mn-lt"/>
              </a:rPr>
              <a:t> If search element is smaller, then continue the search process in left subtree.</a:t>
            </a:r>
          </a:p>
          <a:p>
            <a:pPr algn="just"/>
            <a:r>
              <a:rPr lang="en-GB" b="1" dirty="0">
                <a:solidFill>
                  <a:srgbClr val="0066FF"/>
                </a:solidFill>
                <a:latin typeface="+mn-lt"/>
              </a:rPr>
              <a:t>Step 6:</a:t>
            </a:r>
            <a:r>
              <a:rPr lang="en-GB" dirty="0">
                <a:solidFill>
                  <a:srgbClr val="000000"/>
                </a:solidFill>
                <a:latin typeface="+mn-lt"/>
              </a:rPr>
              <a:t> If search element is larger, then continue the search process in right subtree.</a:t>
            </a:r>
          </a:p>
          <a:p>
            <a:pPr algn="just"/>
            <a:r>
              <a:rPr lang="en-GB" b="1" dirty="0">
                <a:solidFill>
                  <a:srgbClr val="0066FF"/>
                </a:solidFill>
                <a:latin typeface="+mn-lt"/>
              </a:rPr>
              <a:t>Step 7:</a:t>
            </a:r>
            <a:r>
              <a:rPr lang="en-GB" dirty="0">
                <a:solidFill>
                  <a:srgbClr val="000000"/>
                </a:solidFill>
                <a:latin typeface="+mn-lt"/>
              </a:rPr>
              <a:t> Repeat the same until we found exact element or we completed with a leaf node</a:t>
            </a:r>
          </a:p>
          <a:p>
            <a:pPr algn="just"/>
            <a:r>
              <a:rPr lang="en-GB" b="1" dirty="0">
                <a:solidFill>
                  <a:srgbClr val="0066FF"/>
                </a:solidFill>
                <a:latin typeface="+mn-lt"/>
              </a:rPr>
              <a:t>Step 8:</a:t>
            </a:r>
            <a:r>
              <a:rPr lang="en-GB" dirty="0">
                <a:solidFill>
                  <a:srgbClr val="000000"/>
                </a:solidFill>
                <a:latin typeface="+mn-lt"/>
              </a:rPr>
              <a:t> If we reach to the node with search value, then display "Element is found" and terminate the function.</a:t>
            </a:r>
          </a:p>
          <a:p>
            <a:pPr algn="just"/>
            <a:r>
              <a:rPr lang="en-GB" b="1" dirty="0">
                <a:solidFill>
                  <a:srgbClr val="0066FF"/>
                </a:solidFill>
                <a:latin typeface="+mn-lt"/>
              </a:rPr>
              <a:t>Step 9:</a:t>
            </a:r>
            <a:r>
              <a:rPr lang="en-GB" dirty="0">
                <a:solidFill>
                  <a:srgbClr val="000000"/>
                </a:solidFill>
                <a:latin typeface="+mn-lt"/>
              </a:rPr>
              <a:t> If we reach to a leaf node and it is also not matching, then display "Element not found" and terminate the function.</a:t>
            </a:r>
            <a:endParaRPr lang="en-GB" b="0" i="0" dirty="0">
              <a:solidFill>
                <a:srgbClr val="000000"/>
              </a:solidFill>
              <a:effectLst/>
              <a:latin typeface="+mn-lt"/>
            </a:endParaRPr>
          </a:p>
        </p:txBody>
      </p:sp>
    </p:spTree>
    <p:extLst>
      <p:ext uri="{BB962C8B-B14F-4D97-AF65-F5344CB8AC3E}">
        <p14:creationId xmlns:p14="http://schemas.microsoft.com/office/powerpoint/2010/main" val="781198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4" name="Rectangle 3"/>
          <p:cNvSpPr/>
          <p:nvPr/>
        </p:nvSpPr>
        <p:spPr>
          <a:xfrm>
            <a:off x="228600" y="705683"/>
            <a:ext cx="8915400" cy="4616648"/>
          </a:xfrm>
          <a:prstGeom prst="rect">
            <a:avLst/>
          </a:prstGeom>
        </p:spPr>
        <p:txBody>
          <a:bodyPr wrap="square">
            <a:spAutoFit/>
          </a:bodyPr>
          <a:lstStyle/>
          <a:p>
            <a:r>
              <a:rPr lang="en-GB" sz="2400" b="1" dirty="0">
                <a:solidFill>
                  <a:srgbClr val="7E1B68"/>
                </a:solidFill>
                <a:latin typeface="+mn-lt"/>
              </a:rPr>
              <a:t>Insertion Operation in </a:t>
            </a:r>
            <a:r>
              <a:rPr lang="en-GB" sz="2400" b="1" dirty="0" smtClean="0">
                <a:solidFill>
                  <a:srgbClr val="7E1B68"/>
                </a:solidFill>
                <a:latin typeface="+mn-lt"/>
              </a:rPr>
              <a:t>BST</a:t>
            </a:r>
          </a:p>
          <a:p>
            <a:endParaRPr lang="en-GB" b="1" dirty="0">
              <a:solidFill>
                <a:srgbClr val="FF0066"/>
              </a:solidFill>
              <a:latin typeface="+mn-lt"/>
            </a:endParaRPr>
          </a:p>
          <a:p>
            <a:pPr algn="just"/>
            <a:r>
              <a:rPr lang="en-GB" dirty="0">
                <a:solidFill>
                  <a:srgbClr val="000000"/>
                </a:solidFill>
                <a:latin typeface="+mn-lt"/>
              </a:rPr>
              <a:t>In a binary search tree, the insertion operation is performed with </a:t>
            </a:r>
            <a:r>
              <a:rPr lang="en-GB" b="1" dirty="0">
                <a:solidFill>
                  <a:srgbClr val="000000"/>
                </a:solidFill>
                <a:latin typeface="+mn-lt"/>
              </a:rPr>
              <a:t>O(log n)</a:t>
            </a:r>
            <a:r>
              <a:rPr lang="en-GB" dirty="0">
                <a:solidFill>
                  <a:srgbClr val="000000"/>
                </a:solidFill>
                <a:latin typeface="+mn-lt"/>
              </a:rPr>
              <a:t> time complexity. In binary search tree, new node is always inserted as a leaf node. The insertion operation is performed as follows</a:t>
            </a:r>
            <a:r>
              <a:rPr lang="en-GB" dirty="0" smtClean="0">
                <a:solidFill>
                  <a:srgbClr val="000000"/>
                </a:solidFill>
                <a:latin typeface="+mn-lt"/>
              </a:rPr>
              <a:t>...</a:t>
            </a:r>
          </a:p>
          <a:p>
            <a:pPr algn="just"/>
            <a:endParaRPr lang="en-GB" dirty="0">
              <a:solidFill>
                <a:srgbClr val="000000"/>
              </a:solidFill>
              <a:latin typeface="+mn-lt"/>
            </a:endParaRPr>
          </a:p>
          <a:p>
            <a:pPr algn="just"/>
            <a:r>
              <a:rPr lang="en-GB" b="1" dirty="0">
                <a:solidFill>
                  <a:srgbClr val="0066FF"/>
                </a:solidFill>
                <a:latin typeface="+mn-lt"/>
              </a:rPr>
              <a:t>Step 1:</a:t>
            </a:r>
            <a:r>
              <a:rPr lang="en-GB" dirty="0">
                <a:solidFill>
                  <a:srgbClr val="000000"/>
                </a:solidFill>
                <a:latin typeface="+mn-lt"/>
              </a:rPr>
              <a:t> Create a </a:t>
            </a:r>
            <a:r>
              <a:rPr lang="en-GB" dirty="0" err="1">
                <a:solidFill>
                  <a:srgbClr val="000000"/>
                </a:solidFill>
                <a:latin typeface="+mn-lt"/>
              </a:rPr>
              <a:t>newNode</a:t>
            </a:r>
            <a:r>
              <a:rPr lang="en-GB" dirty="0">
                <a:solidFill>
                  <a:srgbClr val="000000"/>
                </a:solidFill>
                <a:latin typeface="+mn-lt"/>
              </a:rPr>
              <a:t> with given value and set its </a:t>
            </a:r>
            <a:r>
              <a:rPr lang="en-GB" b="1" dirty="0">
                <a:solidFill>
                  <a:srgbClr val="000000"/>
                </a:solidFill>
                <a:latin typeface="+mn-lt"/>
              </a:rPr>
              <a:t>left</a:t>
            </a:r>
            <a:r>
              <a:rPr lang="en-GB" dirty="0">
                <a:solidFill>
                  <a:srgbClr val="000000"/>
                </a:solidFill>
                <a:latin typeface="+mn-lt"/>
              </a:rPr>
              <a:t> and </a:t>
            </a:r>
            <a:r>
              <a:rPr lang="en-GB" b="1" dirty="0">
                <a:solidFill>
                  <a:srgbClr val="000000"/>
                </a:solidFill>
                <a:latin typeface="+mn-lt"/>
              </a:rPr>
              <a:t>right</a:t>
            </a:r>
            <a:r>
              <a:rPr lang="en-GB" dirty="0">
                <a:solidFill>
                  <a:srgbClr val="000000"/>
                </a:solidFill>
                <a:latin typeface="+mn-lt"/>
              </a:rPr>
              <a:t> to </a:t>
            </a:r>
            <a:r>
              <a:rPr lang="en-GB" b="1" dirty="0">
                <a:solidFill>
                  <a:srgbClr val="000000"/>
                </a:solidFill>
                <a:latin typeface="+mn-lt"/>
              </a:rPr>
              <a:t>NULL</a:t>
            </a:r>
            <a:r>
              <a:rPr lang="en-GB" dirty="0">
                <a:solidFill>
                  <a:srgbClr val="000000"/>
                </a:solidFill>
                <a:latin typeface="+mn-lt"/>
              </a:rPr>
              <a:t>.</a:t>
            </a:r>
          </a:p>
          <a:p>
            <a:pPr algn="just"/>
            <a:r>
              <a:rPr lang="en-GB" b="1" dirty="0">
                <a:solidFill>
                  <a:srgbClr val="0066FF"/>
                </a:solidFill>
                <a:latin typeface="+mn-lt"/>
              </a:rPr>
              <a:t>Step 2:</a:t>
            </a:r>
            <a:r>
              <a:rPr lang="en-GB" dirty="0">
                <a:solidFill>
                  <a:srgbClr val="000000"/>
                </a:solidFill>
                <a:latin typeface="+mn-lt"/>
              </a:rPr>
              <a:t> Check whether tree is Empty.</a:t>
            </a:r>
          </a:p>
          <a:p>
            <a:pPr algn="just"/>
            <a:r>
              <a:rPr lang="en-GB" b="1" dirty="0">
                <a:solidFill>
                  <a:srgbClr val="0066FF"/>
                </a:solidFill>
                <a:latin typeface="+mn-lt"/>
              </a:rPr>
              <a:t>Step 3:</a:t>
            </a:r>
            <a:r>
              <a:rPr lang="en-GB" dirty="0">
                <a:solidFill>
                  <a:srgbClr val="000000"/>
                </a:solidFill>
                <a:latin typeface="+mn-lt"/>
              </a:rPr>
              <a:t> If the tree is </a:t>
            </a:r>
            <a:r>
              <a:rPr lang="en-GB" b="1" dirty="0">
                <a:solidFill>
                  <a:srgbClr val="000000"/>
                </a:solidFill>
                <a:latin typeface="+mn-lt"/>
              </a:rPr>
              <a:t>Empty</a:t>
            </a:r>
            <a:r>
              <a:rPr lang="en-GB" dirty="0">
                <a:solidFill>
                  <a:srgbClr val="000000"/>
                </a:solidFill>
                <a:latin typeface="+mn-lt"/>
              </a:rPr>
              <a:t>, then </a:t>
            </a:r>
            <a:r>
              <a:rPr lang="en-GB">
                <a:solidFill>
                  <a:srgbClr val="000000"/>
                </a:solidFill>
                <a:latin typeface="+mn-lt"/>
              </a:rPr>
              <a:t>set </a:t>
            </a:r>
            <a:r>
              <a:rPr lang="en-GB" dirty="0">
                <a:solidFill>
                  <a:srgbClr val="000000"/>
                </a:solidFill>
                <a:latin typeface="+mn-lt"/>
              </a:rPr>
              <a:t> </a:t>
            </a:r>
            <a:r>
              <a:rPr lang="en-GB" b="1" dirty="0">
                <a:solidFill>
                  <a:srgbClr val="000000"/>
                </a:solidFill>
                <a:latin typeface="+mn-lt"/>
              </a:rPr>
              <a:t>root</a:t>
            </a:r>
            <a:r>
              <a:rPr lang="en-GB" dirty="0">
                <a:solidFill>
                  <a:srgbClr val="000000"/>
                </a:solidFill>
                <a:latin typeface="+mn-lt"/>
              </a:rPr>
              <a:t> to </a:t>
            </a:r>
            <a:r>
              <a:rPr lang="en-GB" b="1" dirty="0" err="1">
                <a:solidFill>
                  <a:srgbClr val="000000"/>
                </a:solidFill>
                <a:latin typeface="+mn-lt"/>
              </a:rPr>
              <a:t>newNode</a:t>
            </a:r>
            <a:r>
              <a:rPr lang="en-GB" dirty="0">
                <a:solidFill>
                  <a:srgbClr val="000000"/>
                </a:solidFill>
                <a:latin typeface="+mn-lt"/>
              </a:rPr>
              <a:t>.</a:t>
            </a:r>
          </a:p>
          <a:p>
            <a:pPr algn="just"/>
            <a:r>
              <a:rPr lang="en-GB" b="1" dirty="0" smtClean="0">
                <a:solidFill>
                  <a:srgbClr val="0066FF"/>
                </a:solidFill>
                <a:latin typeface="+mn-lt"/>
              </a:rPr>
              <a:t>Step4:</a:t>
            </a:r>
            <a:r>
              <a:rPr lang="en-GB" dirty="0" smtClean="0">
                <a:solidFill>
                  <a:srgbClr val="000000"/>
                </a:solidFill>
                <a:latin typeface="+mn-lt"/>
              </a:rPr>
              <a:t>If </a:t>
            </a:r>
            <a:r>
              <a:rPr lang="en-GB" dirty="0">
                <a:solidFill>
                  <a:srgbClr val="000000"/>
                </a:solidFill>
                <a:latin typeface="+mn-lt"/>
              </a:rPr>
              <a:t>the tree is </a:t>
            </a:r>
            <a:r>
              <a:rPr lang="en-GB" b="1" dirty="0">
                <a:solidFill>
                  <a:srgbClr val="000000"/>
                </a:solidFill>
                <a:latin typeface="+mn-lt"/>
              </a:rPr>
              <a:t>Not Empty</a:t>
            </a:r>
            <a:r>
              <a:rPr lang="en-GB" dirty="0">
                <a:solidFill>
                  <a:srgbClr val="000000"/>
                </a:solidFill>
                <a:latin typeface="+mn-lt"/>
              </a:rPr>
              <a:t>, then check whether value of </a:t>
            </a:r>
            <a:r>
              <a:rPr lang="en-GB" dirty="0" err="1">
                <a:solidFill>
                  <a:srgbClr val="000000"/>
                </a:solidFill>
                <a:latin typeface="+mn-lt"/>
              </a:rPr>
              <a:t>newNode</a:t>
            </a:r>
            <a:r>
              <a:rPr lang="en-GB" dirty="0">
                <a:solidFill>
                  <a:srgbClr val="000000"/>
                </a:solidFill>
                <a:latin typeface="+mn-lt"/>
              </a:rPr>
              <a:t> is </a:t>
            </a:r>
            <a:r>
              <a:rPr lang="en-GB" b="1" dirty="0">
                <a:solidFill>
                  <a:srgbClr val="000000"/>
                </a:solidFill>
                <a:latin typeface="+mn-lt"/>
              </a:rPr>
              <a:t>smaller</a:t>
            </a:r>
            <a:r>
              <a:rPr lang="en-GB" dirty="0">
                <a:solidFill>
                  <a:srgbClr val="000000"/>
                </a:solidFill>
                <a:latin typeface="+mn-lt"/>
              </a:rPr>
              <a:t> or </a:t>
            </a:r>
            <a:r>
              <a:rPr lang="en-GB" b="1" dirty="0">
                <a:solidFill>
                  <a:srgbClr val="000000"/>
                </a:solidFill>
                <a:latin typeface="+mn-lt"/>
              </a:rPr>
              <a:t>larger</a:t>
            </a:r>
            <a:r>
              <a:rPr lang="en-GB" dirty="0">
                <a:solidFill>
                  <a:srgbClr val="000000"/>
                </a:solidFill>
                <a:latin typeface="+mn-lt"/>
              </a:rPr>
              <a:t> than the node (here it is root node).</a:t>
            </a:r>
          </a:p>
          <a:p>
            <a:pPr algn="just"/>
            <a:r>
              <a:rPr lang="en-GB" b="1" dirty="0">
                <a:solidFill>
                  <a:srgbClr val="0066FF"/>
                </a:solidFill>
                <a:latin typeface="+mn-lt"/>
              </a:rPr>
              <a:t>Step 5:</a:t>
            </a:r>
            <a:r>
              <a:rPr lang="en-GB" dirty="0">
                <a:solidFill>
                  <a:srgbClr val="000000"/>
                </a:solidFill>
                <a:latin typeface="+mn-lt"/>
              </a:rPr>
              <a:t> If </a:t>
            </a:r>
            <a:r>
              <a:rPr lang="en-GB" dirty="0" err="1">
                <a:solidFill>
                  <a:srgbClr val="000000"/>
                </a:solidFill>
                <a:latin typeface="+mn-lt"/>
              </a:rPr>
              <a:t>newNode</a:t>
            </a:r>
            <a:r>
              <a:rPr lang="en-GB" dirty="0">
                <a:solidFill>
                  <a:srgbClr val="000000"/>
                </a:solidFill>
                <a:latin typeface="+mn-lt"/>
              </a:rPr>
              <a:t> is </a:t>
            </a:r>
            <a:r>
              <a:rPr lang="en-GB" b="1" dirty="0">
                <a:solidFill>
                  <a:srgbClr val="000000"/>
                </a:solidFill>
                <a:latin typeface="+mn-lt"/>
              </a:rPr>
              <a:t>smaller</a:t>
            </a:r>
            <a:r>
              <a:rPr lang="en-GB" dirty="0">
                <a:solidFill>
                  <a:srgbClr val="000000"/>
                </a:solidFill>
                <a:latin typeface="+mn-lt"/>
              </a:rPr>
              <a:t> than </a:t>
            </a:r>
            <a:r>
              <a:rPr lang="en-GB" b="1" dirty="0">
                <a:solidFill>
                  <a:srgbClr val="000000"/>
                </a:solidFill>
                <a:latin typeface="+mn-lt"/>
              </a:rPr>
              <a:t>or equal</a:t>
            </a:r>
            <a:r>
              <a:rPr lang="en-GB" dirty="0">
                <a:solidFill>
                  <a:srgbClr val="000000"/>
                </a:solidFill>
                <a:latin typeface="+mn-lt"/>
              </a:rPr>
              <a:t> to the node, then move to its </a:t>
            </a:r>
            <a:r>
              <a:rPr lang="en-GB" b="1" dirty="0">
                <a:solidFill>
                  <a:srgbClr val="000000"/>
                </a:solidFill>
                <a:latin typeface="+mn-lt"/>
              </a:rPr>
              <a:t>left</a:t>
            </a:r>
            <a:r>
              <a:rPr lang="en-GB" dirty="0">
                <a:solidFill>
                  <a:srgbClr val="000000"/>
                </a:solidFill>
                <a:latin typeface="+mn-lt"/>
              </a:rPr>
              <a:t> child. If </a:t>
            </a:r>
            <a:r>
              <a:rPr lang="en-GB" dirty="0" err="1">
                <a:solidFill>
                  <a:srgbClr val="000000"/>
                </a:solidFill>
                <a:latin typeface="+mn-lt"/>
              </a:rPr>
              <a:t>newNode</a:t>
            </a:r>
            <a:r>
              <a:rPr lang="en-GB" dirty="0">
                <a:solidFill>
                  <a:srgbClr val="000000"/>
                </a:solidFill>
                <a:latin typeface="+mn-lt"/>
              </a:rPr>
              <a:t> is </a:t>
            </a:r>
            <a:r>
              <a:rPr lang="en-GB" b="1" dirty="0">
                <a:solidFill>
                  <a:srgbClr val="000000"/>
                </a:solidFill>
                <a:latin typeface="+mn-lt"/>
              </a:rPr>
              <a:t>larger</a:t>
            </a:r>
            <a:r>
              <a:rPr lang="en-GB" dirty="0">
                <a:solidFill>
                  <a:srgbClr val="000000"/>
                </a:solidFill>
                <a:latin typeface="+mn-lt"/>
              </a:rPr>
              <a:t> than the node, then move to its </a:t>
            </a:r>
            <a:r>
              <a:rPr lang="en-GB" b="1" dirty="0">
                <a:solidFill>
                  <a:srgbClr val="000000"/>
                </a:solidFill>
                <a:latin typeface="+mn-lt"/>
              </a:rPr>
              <a:t>right</a:t>
            </a:r>
            <a:r>
              <a:rPr lang="en-GB" dirty="0">
                <a:solidFill>
                  <a:srgbClr val="000000"/>
                </a:solidFill>
                <a:latin typeface="+mn-lt"/>
              </a:rPr>
              <a:t> child.</a:t>
            </a:r>
          </a:p>
          <a:p>
            <a:pPr algn="just"/>
            <a:r>
              <a:rPr lang="en-GB" b="1" dirty="0">
                <a:solidFill>
                  <a:srgbClr val="0066FF"/>
                </a:solidFill>
                <a:latin typeface="+mn-lt"/>
              </a:rPr>
              <a:t>Step 6:</a:t>
            </a:r>
            <a:r>
              <a:rPr lang="en-GB" dirty="0">
                <a:solidFill>
                  <a:srgbClr val="000000"/>
                </a:solidFill>
                <a:latin typeface="+mn-lt"/>
              </a:rPr>
              <a:t> Repeat the above step until we reach to a </a:t>
            </a:r>
            <a:r>
              <a:rPr lang="en-GB" b="1" dirty="0">
                <a:solidFill>
                  <a:srgbClr val="000000"/>
                </a:solidFill>
                <a:latin typeface="+mn-lt"/>
              </a:rPr>
              <a:t>leaf</a:t>
            </a:r>
            <a:r>
              <a:rPr lang="en-GB" dirty="0">
                <a:solidFill>
                  <a:srgbClr val="000000"/>
                </a:solidFill>
                <a:latin typeface="+mn-lt"/>
              </a:rPr>
              <a:t> node (</a:t>
            </a:r>
            <a:r>
              <a:rPr lang="en-GB" dirty="0" err="1">
                <a:solidFill>
                  <a:srgbClr val="000000"/>
                </a:solidFill>
                <a:latin typeface="+mn-lt"/>
              </a:rPr>
              <a:t>e.i.</a:t>
            </a:r>
            <a:r>
              <a:rPr lang="en-GB" dirty="0">
                <a:solidFill>
                  <a:srgbClr val="000000"/>
                </a:solidFill>
                <a:latin typeface="+mn-lt"/>
              </a:rPr>
              <a:t>, reach to NULL).</a:t>
            </a:r>
          </a:p>
          <a:p>
            <a:pPr algn="just"/>
            <a:r>
              <a:rPr lang="en-GB" b="1" dirty="0">
                <a:solidFill>
                  <a:srgbClr val="0066FF"/>
                </a:solidFill>
                <a:latin typeface="+mn-lt"/>
              </a:rPr>
              <a:t>Step 7:</a:t>
            </a:r>
            <a:r>
              <a:rPr lang="en-GB" dirty="0">
                <a:solidFill>
                  <a:srgbClr val="000000"/>
                </a:solidFill>
                <a:latin typeface="+mn-lt"/>
              </a:rPr>
              <a:t> After reaching a leaf node, then </a:t>
            </a:r>
            <a:r>
              <a:rPr lang="en-GB" dirty="0" smtClean="0">
                <a:solidFill>
                  <a:srgbClr val="000000"/>
                </a:solidFill>
                <a:latin typeface="+mn-lt"/>
              </a:rPr>
              <a:t>insert </a:t>
            </a:r>
            <a:r>
              <a:rPr lang="en-GB" dirty="0">
                <a:solidFill>
                  <a:srgbClr val="000000"/>
                </a:solidFill>
                <a:latin typeface="+mn-lt"/>
              </a:rPr>
              <a:t>the </a:t>
            </a:r>
            <a:r>
              <a:rPr lang="en-GB" dirty="0" err="1">
                <a:solidFill>
                  <a:srgbClr val="000000"/>
                </a:solidFill>
                <a:latin typeface="+mn-lt"/>
              </a:rPr>
              <a:t>newNode</a:t>
            </a:r>
            <a:r>
              <a:rPr lang="en-GB" dirty="0">
                <a:solidFill>
                  <a:srgbClr val="000000"/>
                </a:solidFill>
                <a:latin typeface="+mn-lt"/>
              </a:rPr>
              <a:t> as </a:t>
            </a:r>
            <a:r>
              <a:rPr lang="en-GB" b="1" dirty="0">
                <a:solidFill>
                  <a:srgbClr val="000000"/>
                </a:solidFill>
                <a:latin typeface="+mn-lt"/>
              </a:rPr>
              <a:t>left child</a:t>
            </a:r>
            <a:r>
              <a:rPr lang="en-GB" dirty="0">
                <a:solidFill>
                  <a:srgbClr val="000000"/>
                </a:solidFill>
                <a:latin typeface="+mn-lt"/>
              </a:rPr>
              <a:t> if </a:t>
            </a:r>
            <a:r>
              <a:rPr lang="en-GB" dirty="0" err="1">
                <a:solidFill>
                  <a:srgbClr val="000000"/>
                </a:solidFill>
                <a:latin typeface="+mn-lt"/>
              </a:rPr>
              <a:t>newNode</a:t>
            </a:r>
            <a:r>
              <a:rPr lang="en-GB" dirty="0">
                <a:solidFill>
                  <a:srgbClr val="000000"/>
                </a:solidFill>
                <a:latin typeface="+mn-lt"/>
              </a:rPr>
              <a:t> is </a:t>
            </a:r>
            <a:r>
              <a:rPr lang="en-GB" b="1" dirty="0">
                <a:solidFill>
                  <a:srgbClr val="000000"/>
                </a:solidFill>
                <a:latin typeface="+mn-lt"/>
              </a:rPr>
              <a:t>smaller or equal</a:t>
            </a:r>
            <a:r>
              <a:rPr lang="en-GB" dirty="0">
                <a:solidFill>
                  <a:srgbClr val="000000"/>
                </a:solidFill>
                <a:latin typeface="+mn-lt"/>
              </a:rPr>
              <a:t> to that leaf else insert it as </a:t>
            </a:r>
            <a:r>
              <a:rPr lang="en-GB" b="1" dirty="0">
                <a:solidFill>
                  <a:srgbClr val="000000"/>
                </a:solidFill>
                <a:latin typeface="+mn-lt"/>
              </a:rPr>
              <a:t>right child</a:t>
            </a:r>
            <a:r>
              <a:rPr lang="en-GB" dirty="0">
                <a:solidFill>
                  <a:srgbClr val="000000"/>
                </a:solidFill>
                <a:latin typeface="+mn-lt"/>
              </a:rPr>
              <a:t>.</a:t>
            </a:r>
            <a:endParaRPr lang="en-GB" b="0" i="0" dirty="0">
              <a:solidFill>
                <a:srgbClr val="000000"/>
              </a:solidFill>
              <a:effectLst/>
              <a:latin typeface="+mn-lt"/>
            </a:endParaRPr>
          </a:p>
        </p:txBody>
      </p:sp>
    </p:spTree>
    <p:extLst>
      <p:ext uri="{BB962C8B-B14F-4D97-AF65-F5344CB8AC3E}">
        <p14:creationId xmlns:p14="http://schemas.microsoft.com/office/powerpoint/2010/main" val="2914892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US" sz="3200" dirty="0" smtClean="0">
                <a:solidFill>
                  <a:srgbClr val="7E1B68"/>
                </a:solidFill>
                <a:latin typeface="Calibri"/>
              </a:rPr>
              <a:t>Deletion Operation BST</a:t>
            </a:r>
            <a:endParaRPr lang="en-US" sz="1600" dirty="0">
              <a:solidFill>
                <a:srgbClr val="7E1B68"/>
              </a:solidFill>
            </a:endParaRPr>
          </a:p>
          <a:p>
            <a:pPr fontAlgn="auto">
              <a:spcAft>
                <a:spcPts val="0"/>
              </a:spcAft>
              <a:defRPr/>
            </a:pPr>
            <a:r>
              <a:rPr lang="de-DE" sz="2000" b="0" dirty="0">
                <a:solidFill>
                  <a:schemeClr val="tx1"/>
                </a:solidFill>
                <a:latin typeface="Calibri"/>
              </a:rPr>
              <a:t>http://quiz.geeksforgeeks.org/binary-search-tree-set-2-delete/</a:t>
            </a:r>
          </a:p>
          <a:p>
            <a:pPr fontAlgn="auto">
              <a:spcAft>
                <a:spcPts val="0"/>
              </a:spcAft>
              <a:defRPr/>
            </a:pPr>
            <a:endParaRPr lang="en-US" sz="3200" dirty="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4" name="Rectangle 3"/>
          <p:cNvSpPr/>
          <p:nvPr/>
        </p:nvSpPr>
        <p:spPr>
          <a:xfrm>
            <a:off x="201613" y="1981200"/>
            <a:ext cx="8332787" cy="461665"/>
          </a:xfrm>
          <a:prstGeom prst="rect">
            <a:avLst/>
          </a:prstGeom>
        </p:spPr>
        <p:txBody>
          <a:bodyPr wrap="square">
            <a:spAutoFit/>
          </a:bodyPr>
          <a:lstStyle/>
          <a:p>
            <a:r>
              <a:rPr lang="en-GB" sz="2400" dirty="0">
                <a:latin typeface="+mn-lt"/>
              </a:rPr>
              <a:t>1) Node to be deleted is leaf: Simply remove from the tree.</a:t>
            </a:r>
            <a:endParaRPr lang="en-US" sz="2400" dirty="0">
              <a:latin typeface="+mn-lt"/>
            </a:endParaRPr>
          </a:p>
        </p:txBody>
      </p:sp>
      <p:pic>
        <p:nvPicPr>
          <p:cNvPr id="9" name="Picture 8"/>
          <p:cNvPicPr>
            <a:picLocks noChangeAspect="1"/>
          </p:cNvPicPr>
          <p:nvPr/>
        </p:nvPicPr>
        <p:blipFill>
          <a:blip r:embed="rId3"/>
          <a:stretch>
            <a:fillRect/>
          </a:stretch>
        </p:blipFill>
        <p:spPr>
          <a:xfrm>
            <a:off x="914400" y="3400795"/>
            <a:ext cx="7793810" cy="2238005"/>
          </a:xfrm>
          <a:prstGeom prst="rect">
            <a:avLst/>
          </a:prstGeom>
        </p:spPr>
      </p:pic>
    </p:spTree>
    <p:extLst>
      <p:ext uri="{BB962C8B-B14F-4D97-AF65-F5344CB8AC3E}">
        <p14:creationId xmlns:p14="http://schemas.microsoft.com/office/powerpoint/2010/main" val="31562107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US" sz="3200" dirty="0" smtClean="0">
                <a:solidFill>
                  <a:srgbClr val="7E1B68"/>
                </a:solidFill>
                <a:latin typeface="Calibri"/>
              </a:rPr>
              <a:t>Deletion Operation BST</a:t>
            </a:r>
            <a:endParaRPr lang="en-US" sz="1600" dirty="0">
              <a:solidFill>
                <a:srgbClr val="7E1B68"/>
              </a:solidFill>
            </a:endParaRPr>
          </a:p>
          <a:p>
            <a:pPr fontAlgn="auto">
              <a:spcAft>
                <a:spcPts val="0"/>
              </a:spcAft>
              <a:defRPr/>
            </a:pPr>
            <a:r>
              <a:rPr lang="de-DE" sz="2000" b="0" dirty="0">
                <a:solidFill>
                  <a:schemeClr val="tx1"/>
                </a:solidFill>
                <a:latin typeface="Calibri"/>
              </a:rPr>
              <a:t>http://quiz.geeksforgeeks.org/binary-search-tree-set-2-delete/</a:t>
            </a:r>
          </a:p>
          <a:p>
            <a:pPr fontAlgn="auto">
              <a:spcAft>
                <a:spcPts val="0"/>
              </a:spcAft>
              <a:defRPr/>
            </a:pPr>
            <a:endParaRPr lang="en-US" sz="3200" dirty="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4" name="Rectangle 3"/>
          <p:cNvSpPr/>
          <p:nvPr/>
        </p:nvSpPr>
        <p:spPr>
          <a:xfrm>
            <a:off x="201613" y="1981200"/>
            <a:ext cx="8942387" cy="830997"/>
          </a:xfrm>
          <a:prstGeom prst="rect">
            <a:avLst/>
          </a:prstGeom>
        </p:spPr>
        <p:txBody>
          <a:bodyPr wrap="square">
            <a:spAutoFit/>
          </a:bodyPr>
          <a:lstStyle/>
          <a:p>
            <a:r>
              <a:rPr lang="en-GB" sz="2400" b="1" dirty="0">
                <a:latin typeface="+mn-lt"/>
              </a:rPr>
              <a:t>2) </a:t>
            </a:r>
            <a:r>
              <a:rPr lang="en-GB" sz="2400" b="1" i="1" dirty="0">
                <a:latin typeface="+mn-lt"/>
              </a:rPr>
              <a:t>Node to be deleted has only one child:</a:t>
            </a:r>
            <a:r>
              <a:rPr lang="en-GB" sz="2400" dirty="0">
                <a:latin typeface="+mn-lt"/>
              </a:rPr>
              <a:t> Copy the child to the node and delete the child</a:t>
            </a:r>
            <a:endParaRPr lang="en-US" sz="2400" dirty="0">
              <a:latin typeface="+mn-lt"/>
            </a:endParaRPr>
          </a:p>
        </p:txBody>
      </p:sp>
      <p:pic>
        <p:nvPicPr>
          <p:cNvPr id="5" name="Picture 4"/>
          <p:cNvPicPr>
            <a:picLocks noChangeAspect="1"/>
          </p:cNvPicPr>
          <p:nvPr/>
        </p:nvPicPr>
        <p:blipFill>
          <a:blip r:embed="rId3"/>
          <a:stretch>
            <a:fillRect/>
          </a:stretch>
        </p:blipFill>
        <p:spPr>
          <a:xfrm>
            <a:off x="962607" y="3400795"/>
            <a:ext cx="7647993" cy="2314205"/>
          </a:xfrm>
          <a:prstGeom prst="rect">
            <a:avLst/>
          </a:prstGeom>
        </p:spPr>
      </p:pic>
    </p:spTree>
    <p:extLst>
      <p:ext uri="{BB962C8B-B14F-4D97-AF65-F5344CB8AC3E}">
        <p14:creationId xmlns:p14="http://schemas.microsoft.com/office/powerpoint/2010/main" val="1653863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r>
              <a:rPr lang="en-US" sz="3200">
                <a:solidFill>
                  <a:srgbClr val="7E1B68"/>
                </a:solidFill>
                <a:latin typeface="Calibri"/>
              </a:rPr>
              <a:t>Deletion Operation BST</a:t>
            </a:r>
            <a:endParaRPr lang="en-US" sz="1600">
              <a:solidFill>
                <a:srgbClr val="7E1B68"/>
              </a:solidFill>
            </a:endParaRPr>
          </a:p>
          <a:p>
            <a:pPr fontAlgn="auto">
              <a:spcAft>
                <a:spcPts val="0"/>
              </a:spcAft>
              <a:defRPr/>
            </a:pPr>
            <a:r>
              <a:rPr lang="de-DE" sz="2000" b="0">
                <a:solidFill>
                  <a:prstClr val="black"/>
                </a:solidFill>
                <a:latin typeface="Calibri"/>
              </a:rPr>
              <a:t>http://quiz.geeksforgeeks.org/binary-search-tree-set-2-delete/</a:t>
            </a:r>
          </a:p>
          <a:p>
            <a:pPr fontAlgn="auto">
              <a:spcAft>
                <a:spcPts val="0"/>
              </a:spcAft>
              <a:defRPr/>
            </a:pPr>
            <a:endParaRPr lang="en-US" sz="320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4" name="Rectangle 3"/>
          <p:cNvSpPr/>
          <p:nvPr/>
        </p:nvSpPr>
        <p:spPr>
          <a:xfrm>
            <a:off x="201613" y="1524000"/>
            <a:ext cx="8942387" cy="1200329"/>
          </a:xfrm>
          <a:prstGeom prst="rect">
            <a:avLst/>
          </a:prstGeom>
        </p:spPr>
        <p:txBody>
          <a:bodyPr wrap="square">
            <a:spAutoFit/>
          </a:bodyPr>
          <a:lstStyle/>
          <a:p>
            <a:r>
              <a:rPr lang="en-GB" sz="2400" b="1" dirty="0">
                <a:latin typeface="+mn-lt"/>
              </a:rPr>
              <a:t>3) </a:t>
            </a:r>
            <a:r>
              <a:rPr lang="en-GB" sz="2400" b="1" i="1" dirty="0">
                <a:latin typeface="+mn-lt"/>
              </a:rPr>
              <a:t>Node to be deleted has two children:</a:t>
            </a:r>
            <a:r>
              <a:rPr lang="en-GB" sz="2400" b="1" dirty="0">
                <a:latin typeface="+mn-lt"/>
              </a:rPr>
              <a:t> </a:t>
            </a:r>
            <a:r>
              <a:rPr lang="en-GB" sz="2400" dirty="0">
                <a:latin typeface="+mn-lt"/>
              </a:rPr>
              <a:t>Find </a:t>
            </a:r>
            <a:r>
              <a:rPr lang="en-GB" sz="2400" dirty="0" err="1">
                <a:latin typeface="+mn-lt"/>
              </a:rPr>
              <a:t>inorder</a:t>
            </a:r>
            <a:r>
              <a:rPr lang="en-GB" sz="2400" dirty="0">
                <a:latin typeface="+mn-lt"/>
              </a:rPr>
              <a:t> successor of the node. Copy contents of the </a:t>
            </a:r>
            <a:r>
              <a:rPr lang="en-GB" sz="2400" dirty="0" err="1">
                <a:latin typeface="+mn-lt"/>
              </a:rPr>
              <a:t>inorder</a:t>
            </a:r>
            <a:r>
              <a:rPr lang="en-GB" sz="2400" dirty="0">
                <a:latin typeface="+mn-lt"/>
              </a:rPr>
              <a:t> successor to the node and delete the </a:t>
            </a:r>
            <a:r>
              <a:rPr lang="en-GB" sz="2400" dirty="0" err="1">
                <a:latin typeface="+mn-lt"/>
              </a:rPr>
              <a:t>inorder</a:t>
            </a:r>
            <a:r>
              <a:rPr lang="en-GB" sz="2400" dirty="0">
                <a:latin typeface="+mn-lt"/>
              </a:rPr>
              <a:t> successor. Note that </a:t>
            </a:r>
            <a:r>
              <a:rPr lang="en-GB" sz="2400" dirty="0" err="1">
                <a:latin typeface="+mn-lt"/>
              </a:rPr>
              <a:t>inorder</a:t>
            </a:r>
            <a:r>
              <a:rPr lang="en-GB" sz="2400" dirty="0">
                <a:latin typeface="+mn-lt"/>
              </a:rPr>
              <a:t> predecessor can also be used.</a:t>
            </a:r>
            <a:endParaRPr lang="en-US" sz="2400" dirty="0">
              <a:solidFill>
                <a:prstClr val="black"/>
              </a:solidFill>
              <a:latin typeface="+mn-lt"/>
            </a:endParaRPr>
          </a:p>
        </p:txBody>
      </p:sp>
      <p:pic>
        <p:nvPicPr>
          <p:cNvPr id="7" name="Picture 6"/>
          <p:cNvPicPr>
            <a:picLocks noChangeAspect="1"/>
          </p:cNvPicPr>
          <p:nvPr/>
        </p:nvPicPr>
        <p:blipFill>
          <a:blip r:embed="rId3"/>
          <a:stretch>
            <a:fillRect/>
          </a:stretch>
        </p:blipFill>
        <p:spPr>
          <a:xfrm>
            <a:off x="881170" y="3400795"/>
            <a:ext cx="7577030" cy="2390405"/>
          </a:xfrm>
          <a:prstGeom prst="rect">
            <a:avLst/>
          </a:prstGeom>
        </p:spPr>
      </p:pic>
    </p:spTree>
    <p:extLst>
      <p:ext uri="{BB962C8B-B14F-4D97-AF65-F5344CB8AC3E}">
        <p14:creationId xmlns:p14="http://schemas.microsoft.com/office/powerpoint/2010/main" val="28928886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pPr fontAlgn="auto">
              <a:spcAft>
                <a:spcPts val="0"/>
              </a:spcAft>
              <a:defRPr/>
            </a:pPr>
            <a:r>
              <a:rPr lang="en-US" sz="3200" dirty="0" smtClean="0">
                <a:solidFill>
                  <a:srgbClr val="7E1B68"/>
                </a:solidFill>
              </a:rPr>
              <a:t>Binary Search Tree Problem</a:t>
            </a:r>
            <a:endParaRPr lang="en-US" sz="3200" dirty="0">
              <a:solidFill>
                <a:srgbClr val="7E1B68"/>
              </a:solidFill>
            </a:endParaRPr>
          </a:p>
          <a:p>
            <a:pPr fontAlgn="auto">
              <a:spcAft>
                <a:spcPts val="0"/>
              </a:spcAft>
              <a:defRPr/>
            </a:pPr>
            <a:endParaRPr lang="en-US" sz="3200" dirty="0">
              <a:solidFill>
                <a:srgbClr val="7E1B68"/>
              </a:solidFill>
              <a:latin typeface="Calibri"/>
            </a:endParaRPr>
          </a:p>
          <a:p>
            <a:pPr fontAlgn="auto">
              <a:spcAft>
                <a:spcPts val="0"/>
              </a:spcAft>
              <a:defRPr/>
            </a:pPr>
            <a:endParaRPr lang="en-US" sz="3200" dirty="0">
              <a:solidFill>
                <a:srgbClr val="7E1B68"/>
              </a:solidFill>
              <a:latin typeface="Calibri"/>
            </a:endParaRPr>
          </a:p>
          <a:p>
            <a:pPr fontAlgn="auto">
              <a:spcAft>
                <a:spcPts val="0"/>
              </a:spcAft>
              <a:defRPr/>
            </a:pPr>
            <a:endParaRPr lang="en-US" sz="3200" dirty="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pic>
        <p:nvPicPr>
          <p:cNvPr id="4" name="Picture 3"/>
          <p:cNvPicPr>
            <a:picLocks noChangeAspect="1"/>
          </p:cNvPicPr>
          <p:nvPr/>
        </p:nvPicPr>
        <p:blipFill>
          <a:blip r:embed="rId3"/>
          <a:stretch>
            <a:fillRect/>
          </a:stretch>
        </p:blipFill>
        <p:spPr>
          <a:xfrm>
            <a:off x="1752600" y="1752600"/>
            <a:ext cx="5680364" cy="3124200"/>
          </a:xfrm>
          <a:prstGeom prst="rect">
            <a:avLst/>
          </a:prstGeom>
        </p:spPr>
      </p:pic>
      <p:sp>
        <p:nvSpPr>
          <p:cNvPr id="10" name="TextBox 9"/>
          <p:cNvSpPr txBox="1"/>
          <p:nvPr/>
        </p:nvSpPr>
        <p:spPr>
          <a:xfrm>
            <a:off x="2209800" y="5329535"/>
            <a:ext cx="5029200" cy="461665"/>
          </a:xfrm>
          <a:prstGeom prst="rect">
            <a:avLst/>
          </a:prstGeom>
          <a:noFill/>
        </p:spPr>
        <p:txBody>
          <a:bodyPr wrap="square" rtlCol="0">
            <a:spAutoFit/>
          </a:bodyPr>
          <a:lstStyle/>
          <a:p>
            <a:r>
              <a:rPr lang="de-DE" sz="2400" b="1" dirty="0" smtClean="0">
                <a:latin typeface="+mn-lt"/>
              </a:rPr>
              <a:t>In this case time complexity  is O(n) </a:t>
            </a:r>
            <a:endParaRPr lang="en-US" sz="2400" b="1" dirty="0">
              <a:latin typeface="+mn-lt"/>
            </a:endParaRPr>
          </a:p>
        </p:txBody>
      </p:sp>
    </p:spTree>
    <p:extLst>
      <p:ext uri="{BB962C8B-B14F-4D97-AF65-F5344CB8AC3E}">
        <p14:creationId xmlns:p14="http://schemas.microsoft.com/office/powerpoint/2010/main" val="18275173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288925"/>
            <a:ext cx="9144000" cy="222250"/>
          </a:xfrm>
          <a:prstGeom prst="rect">
            <a:avLst/>
          </a:prstGeom>
          <a:solidFill>
            <a:srgbClr val="7E1B6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pl-PL" altLang="pl-PL" sz="1800">
              <a:solidFill>
                <a:srgbClr val="000000"/>
              </a:solidFill>
              <a:latin typeface="Arial" charset="0"/>
            </a:endParaRPr>
          </a:p>
        </p:txBody>
      </p:sp>
      <p:sp>
        <p:nvSpPr>
          <p:cNvPr id="11" name="Titel 1"/>
          <p:cNvSpPr txBox="1">
            <a:spLocks/>
          </p:cNvSpPr>
          <p:nvPr/>
        </p:nvSpPr>
        <p:spPr bwMode="auto">
          <a:xfrm>
            <a:off x="201613" y="533400"/>
            <a:ext cx="8027987" cy="74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gn="l" defTabSz="914400" rtl="0" eaLnBrk="1" latinLnBrk="0" hangingPunct="1">
              <a:spcBef>
                <a:spcPct val="0"/>
              </a:spcBef>
              <a:buNone/>
              <a:defRPr lang="en-GB" sz="2400" b="1" kern="1200" noProof="0" dirty="0" smtClean="0">
                <a:solidFill>
                  <a:srgbClr val="686868"/>
                </a:solidFill>
                <a:latin typeface="Arial" pitchFamily="34" charset="0"/>
                <a:ea typeface="+mj-ea"/>
                <a:cs typeface="Arial" pitchFamily="34" charset="0"/>
              </a:defRPr>
            </a:lvl1pPr>
          </a:lstStyle>
          <a:p>
            <a:pPr fontAlgn="auto">
              <a:spcAft>
                <a:spcPts val="0"/>
              </a:spcAft>
              <a:defRPr/>
            </a:pPr>
            <a:r>
              <a:rPr lang="en-US" sz="3200" dirty="0" smtClean="0">
                <a:solidFill>
                  <a:srgbClr val="7E1B68"/>
                </a:solidFill>
              </a:rPr>
              <a:t>AVL Tree</a:t>
            </a:r>
          </a:p>
          <a:p>
            <a:pPr fontAlgn="auto">
              <a:spcAft>
                <a:spcPts val="0"/>
              </a:spcAft>
              <a:defRPr/>
            </a:pPr>
            <a:r>
              <a:rPr lang="en-US" sz="1600" dirty="0">
                <a:solidFill>
                  <a:srgbClr val="7E1B68"/>
                </a:solidFill>
              </a:rPr>
              <a:t>http://btechsmartclass.com/DS/U5_T2.html</a:t>
            </a:r>
          </a:p>
          <a:p>
            <a:pPr fontAlgn="auto">
              <a:spcAft>
                <a:spcPts val="0"/>
              </a:spcAft>
              <a:defRPr/>
            </a:pPr>
            <a:endParaRPr lang="en-US" sz="3200" dirty="0">
              <a:solidFill>
                <a:srgbClr val="7E1B68"/>
              </a:solidFill>
              <a:latin typeface="Calibri"/>
            </a:endParaRPr>
          </a:p>
        </p:txBody>
      </p:sp>
      <p:sp>
        <p:nvSpPr>
          <p:cNvPr id="6" name="Rectangle 5"/>
          <p:cNvSpPr>
            <a:spLocks noChangeArrowheads="1"/>
          </p:cNvSpPr>
          <p:nvPr/>
        </p:nvSpPr>
        <p:spPr bwMode="auto">
          <a:xfrm>
            <a:off x="1116013" y="1370278"/>
            <a:ext cx="8027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spcBef>
                <a:spcPct val="20000"/>
              </a:spcBef>
              <a:buFont typeface="Arial" charset="0"/>
              <a:buChar char="•"/>
              <a:defRPr sz="3200">
                <a:solidFill>
                  <a:schemeClr val="tx1"/>
                </a:solidFill>
                <a:latin typeface="Calibri" pitchFamily="34" charset="0"/>
              </a:defRPr>
            </a:lvl1pPr>
            <a:lvl2pPr marL="800100" indent="-34290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buFont typeface="Wingdings" panose="05000000000000000000" pitchFamily="2" charset="2"/>
              <a:buChar char="q"/>
            </a:pPr>
            <a:endParaRPr lang="en-GB" sz="2000" dirty="0">
              <a:solidFill>
                <a:prstClr val="black"/>
              </a:solidFill>
            </a:endParaRPr>
          </a:p>
        </p:txBody>
      </p:sp>
      <p:sp>
        <p:nvSpPr>
          <p:cNvPr id="2" name="AutoShape 2" descr="Image result for computer scientist"/>
          <p:cNvSpPr>
            <a:spLocks noChangeAspect="1" noChangeArrowheads="1"/>
          </p:cNvSpPr>
          <p:nvPr/>
        </p:nvSpPr>
        <p:spPr bwMode="auto">
          <a:xfrm>
            <a:off x="832984" y="441960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 name="Rectangle 2"/>
          <p:cNvSpPr/>
          <p:nvPr/>
        </p:nvSpPr>
        <p:spPr>
          <a:xfrm>
            <a:off x="609600" y="1425476"/>
            <a:ext cx="8534400" cy="461665"/>
          </a:xfrm>
          <a:prstGeom prst="rect">
            <a:avLst/>
          </a:prstGeom>
        </p:spPr>
        <p:txBody>
          <a:bodyPr wrap="square">
            <a:spAutoFit/>
          </a:bodyPr>
          <a:lstStyle/>
          <a:p>
            <a:r>
              <a:rPr lang="de-DE" sz="2400" dirty="0" smtClean="0">
                <a:solidFill>
                  <a:prstClr val="black"/>
                </a:solidFill>
                <a:latin typeface="Calibri"/>
              </a:rPr>
              <a:t> </a:t>
            </a:r>
            <a:endParaRPr lang="en-US" sz="2400" dirty="0">
              <a:solidFill>
                <a:prstClr val="black"/>
              </a:solidFill>
              <a:latin typeface="Calibri"/>
            </a:endParaRPr>
          </a:p>
        </p:txBody>
      </p:sp>
      <p:sp>
        <p:nvSpPr>
          <p:cNvPr id="7" name="Rectangle 6"/>
          <p:cNvSpPr/>
          <p:nvPr/>
        </p:nvSpPr>
        <p:spPr>
          <a:xfrm>
            <a:off x="201613" y="1295400"/>
            <a:ext cx="8942387" cy="5632311"/>
          </a:xfrm>
          <a:prstGeom prst="rect">
            <a:avLst/>
          </a:prstGeom>
        </p:spPr>
        <p:txBody>
          <a:bodyPr wrap="square">
            <a:spAutoFit/>
          </a:bodyPr>
          <a:lstStyle/>
          <a:p>
            <a:r>
              <a:rPr lang="en-GB" sz="2400" dirty="0">
                <a:latin typeface="+mn-lt"/>
              </a:rPr>
              <a:t>AVL tree is a self balanced binary search tree. </a:t>
            </a:r>
            <a:endParaRPr lang="en-GB" sz="2400" dirty="0" smtClean="0">
              <a:latin typeface="+mn-lt"/>
            </a:endParaRPr>
          </a:p>
          <a:p>
            <a:endParaRPr lang="en-GB" sz="2400" dirty="0">
              <a:latin typeface="+mn-lt"/>
            </a:endParaRPr>
          </a:p>
          <a:p>
            <a:r>
              <a:rPr lang="en-GB" sz="2400" dirty="0" smtClean="0">
                <a:latin typeface="+mn-lt"/>
              </a:rPr>
              <a:t>That </a:t>
            </a:r>
            <a:r>
              <a:rPr lang="en-GB" sz="2400" dirty="0">
                <a:latin typeface="+mn-lt"/>
              </a:rPr>
              <a:t>means, an AVL tree is also a binary search tree but it is a balanced tree. A binary tree is said to be balanced, if the difference between the </a:t>
            </a:r>
            <a:r>
              <a:rPr lang="en-GB" sz="2400" dirty="0" smtClean="0">
                <a:latin typeface="+mn-lt"/>
              </a:rPr>
              <a:t>heights </a:t>
            </a:r>
            <a:r>
              <a:rPr lang="en-GB" sz="2400" dirty="0">
                <a:latin typeface="+mn-lt"/>
              </a:rPr>
              <a:t>of left and right subtrees of every node in the tree is either -1, 0 or +1. </a:t>
            </a:r>
            <a:endParaRPr lang="en-GB" sz="2400" dirty="0" smtClean="0">
              <a:latin typeface="+mn-lt"/>
            </a:endParaRPr>
          </a:p>
          <a:p>
            <a:endParaRPr lang="en-GB" sz="2400" dirty="0">
              <a:latin typeface="+mn-lt"/>
            </a:endParaRPr>
          </a:p>
          <a:p>
            <a:r>
              <a:rPr lang="en-GB" sz="2400" dirty="0" smtClean="0">
                <a:latin typeface="+mn-lt"/>
              </a:rPr>
              <a:t>In </a:t>
            </a:r>
            <a:r>
              <a:rPr lang="en-GB" sz="2400" dirty="0">
                <a:latin typeface="+mn-lt"/>
              </a:rPr>
              <a:t>other words, a binary tree is said to be balanced if for every node, height of its children differ by at most one. </a:t>
            </a:r>
            <a:endParaRPr lang="en-GB" sz="2400" dirty="0" smtClean="0">
              <a:latin typeface="+mn-lt"/>
            </a:endParaRPr>
          </a:p>
          <a:p>
            <a:endParaRPr lang="en-GB" sz="2400" dirty="0">
              <a:latin typeface="+mn-lt"/>
            </a:endParaRPr>
          </a:p>
          <a:p>
            <a:r>
              <a:rPr lang="en-GB" sz="2400" dirty="0" smtClean="0">
                <a:latin typeface="+mn-lt"/>
              </a:rPr>
              <a:t>In </a:t>
            </a:r>
            <a:r>
              <a:rPr lang="en-GB" sz="2400" dirty="0">
                <a:latin typeface="+mn-lt"/>
              </a:rPr>
              <a:t>an AVL tree, every node maintains a extra information known as balance factor. </a:t>
            </a:r>
            <a:endParaRPr lang="en-GB" sz="2400" dirty="0" smtClean="0">
              <a:latin typeface="+mn-lt"/>
            </a:endParaRPr>
          </a:p>
          <a:p>
            <a:endParaRPr lang="en-GB" sz="2400" dirty="0">
              <a:latin typeface="+mn-lt"/>
            </a:endParaRPr>
          </a:p>
          <a:p>
            <a:r>
              <a:rPr lang="en-GB" sz="2400" b="1" dirty="0" smtClean="0">
                <a:latin typeface="+mn-lt"/>
              </a:rPr>
              <a:t>The </a:t>
            </a:r>
            <a:r>
              <a:rPr lang="en-GB" sz="2400" b="1" dirty="0">
                <a:latin typeface="+mn-lt"/>
              </a:rPr>
              <a:t>AVL tree was introduced in the year of 1962 by G.M. </a:t>
            </a:r>
            <a:r>
              <a:rPr lang="en-GB" sz="2400" b="1" dirty="0" err="1">
                <a:latin typeface="+mn-lt"/>
              </a:rPr>
              <a:t>Adelson-Velsky</a:t>
            </a:r>
            <a:r>
              <a:rPr lang="en-GB" sz="2400" b="1" dirty="0">
                <a:latin typeface="+mn-lt"/>
              </a:rPr>
              <a:t> and E.M. Landis.</a:t>
            </a:r>
            <a:endParaRPr lang="en-US" sz="2400" b="1" dirty="0">
              <a:latin typeface="+mn-lt"/>
            </a:endParaRPr>
          </a:p>
        </p:txBody>
      </p:sp>
    </p:spTree>
    <p:extLst>
      <p:ext uri="{BB962C8B-B14F-4D97-AF65-F5344CB8AC3E}">
        <p14:creationId xmlns:p14="http://schemas.microsoft.com/office/powerpoint/2010/main" val="3244320528"/>
      </p:ext>
    </p:extLst>
  </p:cSld>
  <p:clrMapOvr>
    <a:masterClrMapping/>
  </p:clrMapOvr>
  <p:timing>
    <p:tnLst>
      <p:par>
        <p:cTn id="1" dur="indefinite" restart="never" nodeType="tmRoot"/>
      </p:par>
    </p:tnLst>
  </p:timing>
</p:sld>
</file>

<file path=ppt/theme/theme1.xml><?xml version="1.0" encoding="utf-8"?>
<a:theme xmlns:a="http://schemas.openxmlformats.org/drawingml/2006/main" name="Motyw pakietu Office">
  <a:themeElements>
    <a:clrScheme name="Pakiet 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akiet 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Pakiet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Motyw pakietu Office">
  <a:themeElements>
    <a:clrScheme name="Pakiet 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akiet 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Motyw pakietu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akiet 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Pakiet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8291</TotalTime>
  <Words>689</Words>
  <Application>Microsoft Office PowerPoint</Application>
  <PresentationFormat>On-screen Show (4:3)</PresentationFormat>
  <Paragraphs>154</Paragraphs>
  <Slides>21</Slides>
  <Notes>21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21</vt:i4>
      </vt:variant>
    </vt:vector>
  </HeadingPairs>
  <TitlesOfParts>
    <vt:vector size="27" baseType="lpstr">
      <vt:lpstr>MS PGothic</vt:lpstr>
      <vt:lpstr>Arial</vt:lpstr>
      <vt:lpstr>Calibri</vt:lpstr>
      <vt:lpstr>Wingdings</vt:lpstr>
      <vt:lpstr>Motyw pakietu Office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polsl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Slajd 1</dc:title>
  <dc:creator>zawt_ss</dc:creator>
  <cp:lastModifiedBy>Microsoft</cp:lastModifiedBy>
  <cp:revision>960</cp:revision>
  <dcterms:created xsi:type="dcterms:W3CDTF">2008-08-12T13:18:47Z</dcterms:created>
  <dcterms:modified xsi:type="dcterms:W3CDTF">2019-05-06T06:06:17Z</dcterms:modified>
</cp:coreProperties>
</file>

<file path=docProps/thumbnail.jpeg>
</file>